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44">
          <p15:clr>
            <a:srgbClr val="A4A3A4"/>
          </p15:clr>
        </p15:guide>
        <p15:guide id="2" orient="horz" pos="477">
          <p15:clr>
            <a:srgbClr val="A4A3A4"/>
          </p15:clr>
        </p15:guide>
        <p15:guide id="3" orient="horz" pos="4179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984">
          <p15:clr>
            <a:srgbClr val="A4A3A4"/>
          </p15:clr>
        </p15:guide>
        <p15:guide id="6" orient="horz" pos="2431">
          <p15:clr>
            <a:srgbClr val="A4A3A4"/>
          </p15:clr>
        </p15:guide>
        <p15:guide id="7" orient="horz" pos="1921">
          <p15:clr>
            <a:srgbClr val="A4A3A4"/>
          </p15:clr>
        </p15:guide>
        <p15:guide id="8" orient="horz" pos="1960">
          <p15:clr>
            <a:srgbClr val="A4A3A4"/>
          </p15:clr>
        </p15:guide>
        <p15:guide id="9" orient="horz" pos="964">
          <p15:clr>
            <a:srgbClr val="A4A3A4"/>
          </p15:clr>
        </p15:guide>
        <p15:guide id="10" orient="horz" pos="1350">
          <p15:clr>
            <a:srgbClr val="A4A3A4"/>
          </p15:clr>
        </p15:guide>
        <p15:guide id="11" pos="2832">
          <p15:clr>
            <a:srgbClr val="A4A3A4"/>
          </p15:clr>
        </p15:guide>
        <p15:guide id="12" pos="336">
          <p15:clr>
            <a:srgbClr val="A4A3A4"/>
          </p15:clr>
        </p15:guide>
        <p15:guide id="13" pos="5424">
          <p15:clr>
            <a:srgbClr val="A4A3A4"/>
          </p15:clr>
        </p15:guide>
        <p15:guide id="14" pos="2928">
          <p15:clr>
            <a:srgbClr val="A4A3A4"/>
          </p15:clr>
        </p15:guide>
        <p15:guide id="15" pos="1187">
          <p15:clr>
            <a:srgbClr val="A4A3A4"/>
          </p15:clr>
        </p15:guide>
        <p15:guide id="16" pos="2071">
          <p15:clr>
            <a:srgbClr val="A4A3A4"/>
          </p15:clr>
        </p15:guide>
        <p15:guide id="17" pos="3792">
          <p15:clr>
            <a:srgbClr val="A4A3A4"/>
          </p15:clr>
        </p15:guide>
        <p15:guide id="18" pos="1104">
          <p15:clr>
            <a:srgbClr val="A4A3A4"/>
          </p15:clr>
        </p15:guide>
        <p15:guide id="19" pos="176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a Vida Villanueva" initials="MV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68C6D"/>
    <a:srgbClr val="FFA451"/>
    <a:srgbClr val="DC6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87" autoAdjust="0"/>
    <p:restoredTop sz="98953" autoAdjust="0"/>
  </p:normalViewPr>
  <p:slideViewPr>
    <p:cSldViewPr snapToGrid="0">
      <p:cViewPr varScale="1">
        <p:scale>
          <a:sx n="88" d="100"/>
          <a:sy n="88" d="100"/>
        </p:scale>
        <p:origin x="-1896" y="-96"/>
      </p:cViewPr>
      <p:guideLst>
        <p:guide orient="horz" pos="144"/>
        <p:guide orient="horz" pos="477"/>
        <p:guide orient="horz" pos="4179"/>
        <p:guide orient="horz" pos="3888"/>
        <p:guide orient="horz" pos="3984"/>
        <p:guide orient="horz" pos="2431"/>
        <p:guide orient="horz" pos="1921"/>
        <p:guide orient="horz" pos="1960"/>
        <p:guide orient="horz" pos="964"/>
        <p:guide orient="horz" pos="1350"/>
        <p:guide pos="2832"/>
        <p:guide pos="336"/>
        <p:guide pos="5424"/>
        <p:guide pos="2928"/>
        <p:guide pos="1187"/>
        <p:guide pos="2071"/>
        <p:guide pos="3792"/>
        <p:guide pos="1104"/>
        <p:guide pos="176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6" d="100"/>
          <a:sy n="66" d="100"/>
        </p:scale>
        <p:origin x="-3300" y="-11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09321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B8DA3-BCA9-4B7D-B50D-14F47506B614}" type="datetimeFigureOut">
              <a:rPr lang="en-GB" smtClean="0"/>
              <a:pPr/>
              <a:t>12/03/2014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B8F03-BC93-4120-96CA-A36DF640BE2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3861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 bwMode="gray">
          <a:xfrm>
            <a:off x="1752601" y="2"/>
            <a:ext cx="7391400" cy="6176009"/>
            <a:chOff x="19140488" y="13674"/>
            <a:chExt cx="7443798" cy="6145827"/>
          </a:xfrm>
        </p:grpSpPr>
        <p:sp>
          <p:nvSpPr>
            <p:cNvPr id="23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4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7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8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0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95476" y="841248"/>
            <a:ext cx="5343525" cy="914400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95476" y="1828800"/>
            <a:ext cx="5343525" cy="91440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21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1895475" y="374904"/>
            <a:ext cx="4105656" cy="169277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dirty="0" err="1" smtClean="0"/>
              <a:t>www.pwc.com</a:t>
            </a:r>
            <a:endParaRPr lang="en-GB" noProof="0" dirty="0"/>
          </a:p>
        </p:txBody>
      </p:sp>
      <p:grpSp>
        <p:nvGrpSpPr>
          <p:cNvPr id="16" name="Group 32"/>
          <p:cNvGrpSpPr/>
          <p:nvPr userDrawn="1"/>
        </p:nvGrpSpPr>
        <p:grpSpPr>
          <a:xfrm>
            <a:off x="968592" y="6170992"/>
            <a:ext cx="914400" cy="533479"/>
            <a:chOff x="518032" y="978681"/>
            <a:chExt cx="4572000" cy="2667393"/>
          </a:xfrm>
        </p:grpSpPr>
        <p:sp>
          <p:nvSpPr>
            <p:cNvPr id="17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/>
            </a:p>
          </p:txBody>
        </p:sp>
        <p:sp>
          <p:nvSpPr>
            <p:cNvPr id="20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90562"/>
            <a:ext cx="8077200" cy="338554"/>
          </a:xfrm>
        </p:spPr>
        <p:txBody>
          <a:bodyPr>
            <a:spAutoFit/>
          </a:bodyPr>
          <a:lstStyle>
            <a:lvl1pPr>
              <a:defRPr sz="2200"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1762792"/>
            <a:ext cx="8077200" cy="1538883"/>
          </a:xfrm>
        </p:spPr>
        <p:txBody>
          <a:bodyPr>
            <a:spAutoFit/>
          </a:bodyPr>
          <a:lstStyle>
            <a:lvl1pPr marL="0" indent="0">
              <a:spcAft>
                <a:spcPts val="600"/>
              </a:spcAft>
              <a:defRPr sz="1600" baseline="0"/>
            </a:lvl1pPr>
            <a:lvl2pPr marL="342900" indent="-342900">
              <a:spcAft>
                <a:spcPts val="600"/>
              </a:spcAft>
              <a:defRPr sz="1600"/>
            </a:lvl2pPr>
            <a:lvl3pPr marL="684213" indent="-342900">
              <a:spcAft>
                <a:spcPts val="600"/>
              </a:spcAft>
              <a:defRPr sz="1600"/>
            </a:lvl3pPr>
            <a:lvl4pPr marL="1025525" indent="-341313">
              <a:spcAft>
                <a:spcPts val="600"/>
              </a:spcAft>
              <a:defRPr sz="1600"/>
            </a:lvl4pPr>
            <a:lvl5pPr marL="1371600" indent="-346075">
              <a:spcAft>
                <a:spcPts val="600"/>
              </a:spcAft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cxnSp>
        <p:nvCxnSpPr>
          <p:cNvPr id="9" name="Shape 8"/>
          <p:cNvCxnSpPr/>
          <p:nvPr userDrawn="1"/>
        </p:nvCxnSpPr>
        <p:spPr>
          <a:xfrm rot="5400000" flipH="1" flipV="1">
            <a:off x="4422648" y="-3432047"/>
            <a:ext cx="146304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90562"/>
            <a:ext cx="8077200" cy="338554"/>
          </a:xfrm>
        </p:spPr>
        <p:txBody>
          <a:bodyPr>
            <a:sp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1762792"/>
            <a:ext cx="3962400" cy="1538883"/>
          </a:xfrm>
        </p:spPr>
        <p:txBody>
          <a:bodyPr/>
          <a:lstStyle>
            <a:lvl1pPr marL="0" indent="0">
              <a:defRPr sz="1600"/>
            </a:lvl1pPr>
            <a:lvl2pPr marL="342900" indent="-342900">
              <a:defRPr sz="1600"/>
            </a:lvl2pPr>
            <a:lvl3pPr marL="685800" indent="-342900">
              <a:defRPr sz="1600"/>
            </a:lvl3pPr>
            <a:lvl4pPr marL="1028700" indent="-342900">
              <a:tabLst/>
              <a:defRPr sz="1600"/>
            </a:lvl4pPr>
            <a:lvl5pPr marL="1371600" indent="-342900"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4648202" y="1755649"/>
            <a:ext cx="3962399" cy="1538883"/>
          </a:xfrm>
        </p:spPr>
        <p:txBody>
          <a:bodyPr/>
          <a:lstStyle>
            <a:lvl1pPr marL="0" indent="0">
              <a:defRPr sz="1600"/>
            </a:lvl1pPr>
            <a:lvl2pPr>
              <a:defRPr sz="1600"/>
            </a:lvl2pPr>
            <a:lvl3pPr marL="685800" indent="-342900">
              <a:defRPr sz="1600"/>
            </a:lvl3pPr>
            <a:lvl4pPr marL="1028700" indent="-342900">
              <a:defRPr sz="1600"/>
            </a:lvl4pPr>
            <a:lvl5pPr marL="1371600" indent="-342900"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cxnSp>
        <p:nvCxnSpPr>
          <p:cNvPr id="62" name="Shape 61"/>
          <p:cNvCxnSpPr/>
          <p:nvPr/>
        </p:nvCxnSpPr>
        <p:spPr>
          <a:xfrm rot="5400000" flipH="1" flipV="1">
            <a:off x="4423800" y="-3433199"/>
            <a:ext cx="1440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8346851" y="6327648"/>
            <a:ext cx="26930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Date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523878" y="6327648"/>
            <a:ext cx="368691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Footer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523876" y="6473952"/>
            <a:ext cx="270908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8459061" y="6473952"/>
            <a:ext cx="15709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fld id="{3B65E225-21B6-4A32-9C5D-1A367BBA3452}" type="slidenum">
              <a:rPr lang="en-GB" sz="1000" smtClean="0"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90563"/>
            <a:ext cx="8077200" cy="338554"/>
          </a:xfrm>
        </p:spPr>
        <p:txBody>
          <a:bodyPr>
            <a:sp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3"/>
          </p:nvPr>
        </p:nvSpPr>
        <p:spPr>
          <a:xfrm>
            <a:off x="533400" y="1762791"/>
            <a:ext cx="2590800" cy="1785104"/>
          </a:xfrm>
        </p:spPr>
        <p:txBody>
          <a:bodyPr/>
          <a:lstStyle>
            <a:lvl1pPr marL="0" indent="0">
              <a:defRPr sz="1600"/>
            </a:lvl1pPr>
            <a:lvl2pPr marL="342900" indent="-342900">
              <a:defRPr sz="1600"/>
            </a:lvl2pPr>
            <a:lvl3pPr marL="685800" indent="-342900">
              <a:defRPr sz="1600"/>
            </a:lvl3pPr>
            <a:lvl4pPr marL="1028700" indent="-342900">
              <a:defRPr sz="1600"/>
            </a:lvl4pPr>
            <a:lvl5pPr marL="1371600" indent="-342900"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3276602" y="1762791"/>
            <a:ext cx="2590799" cy="1785104"/>
          </a:xfrm>
        </p:spPr>
        <p:txBody>
          <a:bodyPr/>
          <a:lstStyle>
            <a:lvl1pPr marL="0" indent="0">
              <a:defRPr sz="1600"/>
            </a:lvl1pPr>
            <a:lvl2pPr marL="342900" indent="-342900">
              <a:defRPr sz="1600"/>
            </a:lvl2pPr>
            <a:lvl3pPr marL="685800" indent="-342900">
              <a:defRPr sz="1600"/>
            </a:lvl3pPr>
            <a:lvl4pPr marL="1028700" indent="-342900">
              <a:defRPr sz="1600"/>
            </a:lvl4pPr>
            <a:lvl5pPr marL="1371600" indent="-342900"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019800" y="1762791"/>
            <a:ext cx="2590800" cy="1785104"/>
          </a:xfrm>
        </p:spPr>
        <p:txBody>
          <a:bodyPr/>
          <a:lstStyle>
            <a:lvl1pPr marL="0" indent="0">
              <a:defRPr sz="1600"/>
            </a:lvl1pPr>
            <a:lvl2pPr marL="342900" indent="-342900">
              <a:defRPr sz="1600"/>
            </a:lvl2pPr>
            <a:lvl3pPr marL="685800" indent="-342900">
              <a:defRPr sz="1600"/>
            </a:lvl3pPr>
            <a:lvl4pPr marL="1028700" indent="-342900">
              <a:defRPr sz="1600"/>
            </a:lvl4pPr>
            <a:lvl5pPr marL="1371600" indent="-342900"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cxnSp>
        <p:nvCxnSpPr>
          <p:cNvPr id="19" name="Shape 18"/>
          <p:cNvCxnSpPr/>
          <p:nvPr/>
        </p:nvCxnSpPr>
        <p:spPr>
          <a:xfrm rot="5400000" flipH="1" flipV="1">
            <a:off x="4422648" y="-3432047"/>
            <a:ext cx="146304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8346851" y="6327648"/>
            <a:ext cx="26930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Date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523878" y="6327648"/>
            <a:ext cx="368691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Footer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523876" y="6473952"/>
            <a:ext cx="270908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8459061" y="6473952"/>
            <a:ext cx="15709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fld id="{3B65E225-21B6-4A32-9C5D-1A367BBA3452}" type="slidenum">
              <a:rPr lang="en-GB" sz="1000" smtClean="0"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und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90562"/>
            <a:ext cx="8077200" cy="338554"/>
          </a:xfrm>
        </p:spPr>
        <p:txBody>
          <a:bodyPr>
            <a:spAutoFit/>
          </a:bodyPr>
          <a:lstStyle>
            <a:lvl1pPr indent="0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3352801"/>
            <a:ext cx="3962400" cy="1538883"/>
          </a:xfrm>
        </p:spPr>
        <p:txBody>
          <a:bodyPr/>
          <a:lstStyle>
            <a:lvl1pPr marL="0" indent="0">
              <a:defRPr sz="1600"/>
            </a:lvl1pPr>
            <a:lvl2pPr marL="342900" indent="-342900">
              <a:defRPr sz="1600"/>
            </a:lvl2pPr>
            <a:lvl3pPr marL="685800" indent="-342900">
              <a:defRPr sz="1600"/>
            </a:lvl3pPr>
            <a:lvl4pPr marL="1028700" indent="-342900">
              <a:defRPr sz="1600"/>
            </a:lvl4pPr>
            <a:lvl5pPr marL="1371600" indent="-342900"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4648201" y="3352801"/>
            <a:ext cx="3962401" cy="1538883"/>
          </a:xfrm>
        </p:spPr>
        <p:txBody>
          <a:bodyPr/>
          <a:lstStyle>
            <a:lvl1pPr marL="0" indent="0">
              <a:defRPr sz="1600"/>
            </a:lvl1pPr>
            <a:lvl2pPr marL="342900" indent="-342900">
              <a:defRPr sz="1600"/>
            </a:lvl2pPr>
            <a:lvl3pPr marL="685800" indent="-342900">
              <a:defRPr sz="1600"/>
            </a:lvl3pPr>
            <a:lvl4pPr marL="1028700" indent="-342900">
              <a:defRPr sz="1600"/>
            </a:lvl4pPr>
            <a:lvl5pPr marL="1371600" indent="-342900">
              <a:defRPr sz="160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33400" y="1762792"/>
            <a:ext cx="8077200" cy="246221"/>
          </a:xfrm>
        </p:spPr>
        <p:txBody>
          <a:bodyPr/>
          <a:lstStyle>
            <a:lvl1pPr indent="0">
              <a:spcBef>
                <a:spcPts val="0"/>
              </a:spcBef>
              <a:spcAft>
                <a:spcPts val="900"/>
              </a:spcAft>
              <a:defRPr sz="16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4" name="Shape 13"/>
          <p:cNvCxnSpPr/>
          <p:nvPr/>
        </p:nvCxnSpPr>
        <p:spPr>
          <a:xfrm rot="5400000" flipH="1" flipV="1">
            <a:off x="4422648" y="-3432047"/>
            <a:ext cx="146304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8346851" y="6327648"/>
            <a:ext cx="26930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Date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23878" y="6327648"/>
            <a:ext cx="368691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Footer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523876" y="6473952"/>
            <a:ext cx="270908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8459061" y="6473952"/>
            <a:ext cx="15709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fld id="{3B65E225-21B6-4A32-9C5D-1A367BBA3452}" type="slidenum">
              <a:rPr lang="en-GB" sz="1000" smtClean="0"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Lef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90562"/>
            <a:ext cx="8077200" cy="338554"/>
          </a:xfrm>
        </p:spPr>
        <p:txBody>
          <a:bodyPr>
            <a:spAutoFit/>
          </a:bodyPr>
          <a:lstStyle>
            <a:lvl1pPr indent="0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6019800" y="1762792"/>
            <a:ext cx="2590800" cy="492443"/>
          </a:xfrm>
        </p:spPr>
        <p:txBody>
          <a:bodyPr/>
          <a:lstStyle>
            <a:lvl1pPr indent="0">
              <a:spcBef>
                <a:spcPts val="0"/>
              </a:spcBef>
              <a:spcAft>
                <a:spcPts val="900"/>
              </a:spcAft>
              <a:defRPr sz="16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6019800" y="4038601"/>
            <a:ext cx="2590800" cy="492443"/>
          </a:xfrm>
        </p:spPr>
        <p:txBody>
          <a:bodyPr/>
          <a:lstStyle>
            <a:lvl1pPr indent="0">
              <a:spcBef>
                <a:spcPts val="0"/>
              </a:spcBef>
              <a:spcAft>
                <a:spcPts val="900"/>
              </a:spcAft>
              <a:defRPr sz="16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533400" y="1762792"/>
            <a:ext cx="5334000" cy="246221"/>
          </a:xfrm>
        </p:spPr>
        <p:txBody>
          <a:bodyPr/>
          <a:lstStyle>
            <a:lvl1pPr indent="0">
              <a:spcBef>
                <a:spcPts val="0"/>
              </a:spcBef>
              <a:spcAft>
                <a:spcPts val="900"/>
              </a:spcAft>
              <a:defRPr sz="16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4" name="Shape 13"/>
          <p:cNvCxnSpPr/>
          <p:nvPr/>
        </p:nvCxnSpPr>
        <p:spPr>
          <a:xfrm rot="5400000" flipH="1" flipV="1">
            <a:off x="4422648" y="-3432047"/>
            <a:ext cx="146304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8346851" y="6327648"/>
            <a:ext cx="26930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Date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23878" y="6327648"/>
            <a:ext cx="368691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Footer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523876" y="6473952"/>
            <a:ext cx="270908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8459061" y="6473952"/>
            <a:ext cx="15709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fld id="{3B65E225-21B6-4A32-9C5D-1A367BBA3452}" type="slidenum">
              <a:rPr lang="en-GB" sz="1000" smtClean="0"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Two and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6"/>
          <p:cNvSpPr>
            <a:spLocks noGrp="1"/>
          </p:cNvSpPr>
          <p:nvPr>
            <p:ph sz="quarter" idx="14"/>
          </p:nvPr>
        </p:nvSpPr>
        <p:spPr>
          <a:xfrm>
            <a:off x="533400" y="1762792"/>
            <a:ext cx="2590800" cy="492443"/>
          </a:xfrm>
        </p:spPr>
        <p:txBody>
          <a:bodyPr/>
          <a:lstStyle>
            <a:lvl1pPr indent="0">
              <a:spcBef>
                <a:spcPts val="0"/>
              </a:spcBef>
              <a:spcAft>
                <a:spcPts val="900"/>
              </a:spcAft>
              <a:defRPr sz="16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90562"/>
            <a:ext cx="8077200" cy="338554"/>
          </a:xfrm>
        </p:spPr>
        <p:txBody>
          <a:bodyPr>
            <a:spAutoFit/>
          </a:bodyPr>
          <a:lstStyle>
            <a:lvl1pPr indent="0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4038601"/>
            <a:ext cx="2590800" cy="492443"/>
          </a:xfrm>
        </p:spPr>
        <p:txBody>
          <a:bodyPr/>
          <a:lstStyle>
            <a:lvl1pPr indent="0">
              <a:spcBef>
                <a:spcPts val="0"/>
              </a:spcBef>
              <a:spcAft>
                <a:spcPts val="900"/>
              </a:spcAft>
              <a:defRPr sz="16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3276600" y="1762792"/>
            <a:ext cx="5334000" cy="246221"/>
          </a:xfrm>
        </p:spPr>
        <p:txBody>
          <a:bodyPr/>
          <a:lstStyle>
            <a:lvl1pPr indent="0">
              <a:spcBef>
                <a:spcPts val="0"/>
              </a:spcBef>
              <a:spcAft>
                <a:spcPts val="900"/>
              </a:spcAft>
              <a:defRPr sz="1600"/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4" name="Shape 13"/>
          <p:cNvCxnSpPr/>
          <p:nvPr/>
        </p:nvCxnSpPr>
        <p:spPr>
          <a:xfrm rot="5400000" flipH="1" flipV="1">
            <a:off x="4422648" y="-3432047"/>
            <a:ext cx="146304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8346851" y="6327648"/>
            <a:ext cx="26930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Date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23878" y="6327648"/>
            <a:ext cx="368691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Footer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523876" y="6473952"/>
            <a:ext cx="270908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8459061" y="6473952"/>
            <a:ext cx="15709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fld id="{3B65E225-21B6-4A32-9C5D-1A367BBA3452}" type="slidenum">
              <a:rPr lang="en-GB" sz="1000" smtClean="0"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: One with Imp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691356"/>
            <a:ext cx="5334000" cy="338554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GB" noProof="1"/>
          </a:p>
        </p:txBody>
      </p:sp>
      <p:sp>
        <p:nvSpPr>
          <p:cNvPr id="31" name="Content Placeholder 26"/>
          <p:cNvSpPr>
            <a:spLocks noGrp="1"/>
          </p:cNvSpPr>
          <p:nvPr>
            <p:ph sz="quarter" idx="15"/>
          </p:nvPr>
        </p:nvSpPr>
        <p:spPr>
          <a:xfrm>
            <a:off x="3276600" y="1762792"/>
            <a:ext cx="5334000" cy="1538883"/>
          </a:xfrm>
        </p:spPr>
        <p:txBody>
          <a:bodyPr/>
          <a:lstStyle>
            <a:lvl1pPr marL="0" indent="0">
              <a:defRPr sz="1600" baseline="0"/>
            </a:lvl1pPr>
            <a:lvl2pPr marL="342900" indent="-342900">
              <a:defRPr sz="1600"/>
            </a:lvl2pPr>
            <a:lvl3pPr marL="685800" indent="-342900">
              <a:defRPr sz="1600"/>
            </a:lvl3pPr>
            <a:lvl4pPr marL="1028700" indent="-342900">
              <a:defRPr sz="1600"/>
            </a:lvl4pPr>
            <a:lvl5pPr marL="1371600" indent="-342900">
              <a:defRPr sz="1600"/>
            </a:lvl5pPr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GB" noProof="1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533400" y="1743744"/>
            <a:ext cx="2590800" cy="677108"/>
          </a:xfrm>
        </p:spPr>
        <p:txBody>
          <a:bodyPr>
            <a:spAutoFit/>
          </a:bodyPr>
          <a:lstStyle>
            <a:lvl1pPr indent="0">
              <a:defRPr sz="2200" b="1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1" smtClean="0"/>
              <a:t>Click to edit Master text styles</a:t>
            </a:r>
          </a:p>
        </p:txBody>
      </p:sp>
      <p:cxnSp>
        <p:nvCxnSpPr>
          <p:cNvPr id="13" name="Shape 12"/>
          <p:cNvCxnSpPr/>
          <p:nvPr userDrawn="1"/>
        </p:nvCxnSpPr>
        <p:spPr>
          <a:xfrm rot="5400000" flipH="1" flipV="1">
            <a:off x="5794248" y="-2060447"/>
            <a:ext cx="146304" cy="54864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8346851" y="6327648"/>
            <a:ext cx="26930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Date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23878" y="6327648"/>
            <a:ext cx="368691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Footer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523876" y="6473952"/>
            <a:ext cx="270908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8459061" y="6473952"/>
            <a:ext cx="15709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fld id="{3B65E225-21B6-4A32-9C5D-1A367BBA3452}" type="slidenum">
              <a:rPr lang="en-GB" sz="1000" smtClean="0"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90562"/>
            <a:ext cx="8077200" cy="338554"/>
          </a:xfrm>
        </p:spPr>
        <p:txBody>
          <a:bodyPr>
            <a:sp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0" name="Shape 9"/>
          <p:cNvCxnSpPr/>
          <p:nvPr/>
        </p:nvCxnSpPr>
        <p:spPr>
          <a:xfrm rot="5400000" flipH="1" flipV="1">
            <a:off x="4422648" y="-3432047"/>
            <a:ext cx="146304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8346851" y="6327648"/>
            <a:ext cx="26930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Date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523878" y="6327648"/>
            <a:ext cx="368691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Footer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523876" y="6473952"/>
            <a:ext cx="270908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8459061" y="6473952"/>
            <a:ext cx="15709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fld id="{3B65E225-21B6-4A32-9C5D-1A367BBA3452}" type="slidenum">
              <a:rPr lang="en-GB" sz="1000" smtClean="0"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8346851" y="6327648"/>
            <a:ext cx="26930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Date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523878" y="6327648"/>
            <a:ext cx="368691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Footer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523876" y="6473952"/>
            <a:ext cx="270908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8459061" y="6473952"/>
            <a:ext cx="15709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fld id="{3B65E225-21B6-4A32-9C5D-1A367BBA3452}" type="slidenum">
              <a:rPr lang="en-GB" sz="1000" smtClean="0"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poi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90562"/>
            <a:ext cx="8077200" cy="338554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4422648" y="-3432047"/>
            <a:ext cx="146304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6"/>
          <p:cNvSpPr>
            <a:spLocks noGrp="1"/>
          </p:cNvSpPr>
          <p:nvPr>
            <p:ph sz="quarter" idx="15"/>
          </p:nvPr>
        </p:nvSpPr>
        <p:spPr>
          <a:xfrm>
            <a:off x="533400" y="1722112"/>
            <a:ext cx="8077200" cy="2769989"/>
          </a:xfrm>
        </p:spPr>
        <p:txBody>
          <a:bodyPr/>
          <a:lstStyle>
            <a:lvl1pPr>
              <a:defRPr sz="3200" baseline="0">
                <a:solidFill>
                  <a:schemeClr val="tx2"/>
                </a:solidFill>
              </a:defRPr>
            </a:lvl1pPr>
            <a:lvl2pPr marL="457200" indent="-457200">
              <a:buClr>
                <a:schemeClr val="tx2"/>
              </a:buClr>
              <a:defRPr sz="3200">
                <a:solidFill>
                  <a:schemeClr val="tx2"/>
                </a:solidFill>
              </a:defRPr>
            </a:lvl2pPr>
            <a:lvl3pPr marL="914400" indent="-457200">
              <a:buClr>
                <a:schemeClr val="tx2"/>
              </a:buClr>
              <a:tabLst/>
              <a:defRPr sz="3200">
                <a:solidFill>
                  <a:schemeClr val="tx2"/>
                </a:solidFill>
              </a:defRPr>
            </a:lvl3pPr>
            <a:lvl4pPr marL="1371600" indent="-457200">
              <a:buClr>
                <a:schemeClr val="tx2"/>
              </a:buClr>
              <a:defRPr sz="3200">
                <a:solidFill>
                  <a:schemeClr val="tx2"/>
                </a:solidFill>
              </a:defRPr>
            </a:lvl4pPr>
            <a:lvl5pPr marL="1828800" indent="-457200">
              <a:buClr>
                <a:schemeClr val="tx2"/>
              </a:buClr>
              <a:defRPr sz="3200">
                <a:solidFill>
                  <a:schemeClr val="tx2"/>
                </a:solidFill>
              </a:defRPr>
            </a:lvl5pPr>
            <a:lvl6pPr>
              <a:buClr>
                <a:schemeClr val="tx2"/>
              </a:buClr>
              <a:defRPr sz="3200" baseline="0">
                <a:solidFill>
                  <a:schemeClr val="tx2"/>
                </a:solidFill>
              </a:defRPr>
            </a:lvl6pPr>
            <a:lvl7pPr>
              <a:buClr>
                <a:schemeClr val="tx2"/>
              </a:buClr>
              <a:buAutoNum type="alphaLcPeriod"/>
              <a:defRPr sz="3200" baseline="0">
                <a:solidFill>
                  <a:schemeClr val="tx2"/>
                </a:solidFill>
              </a:defRPr>
            </a:lvl7pPr>
            <a:lvl8pPr>
              <a:buClr>
                <a:schemeClr val="tx2"/>
              </a:buClr>
              <a:buNone/>
              <a:defRPr sz="3200">
                <a:solidFill>
                  <a:schemeClr val="tx2"/>
                </a:solidFill>
              </a:defRPr>
            </a:lvl8pPr>
            <a:lvl9pPr>
              <a:defRPr sz="32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8346851" y="6327648"/>
            <a:ext cx="26930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Date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23878" y="6327648"/>
            <a:ext cx="368691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Footer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523876" y="6473952"/>
            <a:ext cx="270908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8459061" y="6473952"/>
            <a:ext cx="15709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fld id="{3B65E225-21B6-4A32-9C5D-1A367BBA3452}" type="slidenum">
              <a:rPr lang="en-GB" sz="1000" smtClean="0"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ey point: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90562"/>
            <a:ext cx="8077200" cy="338554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22112"/>
            <a:ext cx="8077200" cy="4419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 sz="3200" baseline="0">
                <a:solidFill>
                  <a:schemeClr val="bg1"/>
                </a:solidFill>
              </a:defRPr>
            </a:lvl1pPr>
            <a:lvl2pPr marL="457200" indent="-4572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2pPr>
            <a:lvl3pPr marL="914400" indent="-4572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3pPr>
            <a:lvl4pPr marL="1371600" indent="-4572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4pPr>
            <a:lvl5pPr marL="1828800" indent="-4572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chemeClr val="bg1"/>
              </a:buClr>
              <a:defRPr sz="3200">
                <a:solidFill>
                  <a:schemeClr val="bg1"/>
                </a:solidFill>
              </a:defRPr>
            </a:lvl5pPr>
            <a:lvl6pPr marL="1611313" indent="-271463">
              <a:lnSpc>
                <a:spcPts val="3600"/>
              </a:lnSpc>
              <a:spcBef>
                <a:spcPts val="0"/>
              </a:spcBef>
              <a:spcAft>
                <a:spcPts val="60"/>
              </a:spcAft>
              <a:buClr>
                <a:schemeClr val="bg1"/>
              </a:buClr>
              <a:buFont typeface="Arial" pitchFamily="34" charset="0"/>
              <a:buNone/>
              <a:defRPr sz="2800">
                <a:solidFill>
                  <a:schemeClr val="bg1"/>
                </a:solidFill>
              </a:defRPr>
            </a:lvl6pPr>
            <a:lvl7pPr>
              <a:defRPr sz="2800">
                <a:solidFill>
                  <a:schemeClr val="bg1"/>
                </a:solidFill>
              </a:defRPr>
            </a:lvl7pPr>
            <a:lvl8pPr>
              <a:lnSpc>
                <a:spcPts val="3600"/>
              </a:lnSpc>
              <a:defRPr sz="2800">
                <a:solidFill>
                  <a:schemeClr val="bg1"/>
                </a:solidFill>
              </a:defRPr>
            </a:lvl8pPr>
            <a:lvl9pPr>
              <a:defRPr sz="28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4422648" y="-3432047"/>
            <a:ext cx="146304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8346851" y="6327648"/>
            <a:ext cx="26930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r>
              <a:rPr lang="en-GB" sz="1000" noProof="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Date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523878" y="6327648"/>
            <a:ext cx="368691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Footer</a:t>
            </a:r>
            <a:endParaRPr lang="en-GB" sz="1000" noProof="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523876" y="6473952"/>
            <a:ext cx="270908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8459061" y="6473952"/>
            <a:ext cx="15709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fld id="{3B65E225-21B6-4A32-9C5D-1A367BBA3452}" type="slidenum">
              <a:rPr lang="en-GB" sz="100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GB" sz="10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69135"/>
            <a:ext cx="8077200" cy="492443"/>
          </a:xfrm>
        </p:spPr>
        <p:txBody>
          <a:bodyPr anchor="t" anchorCtr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58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722113"/>
            <a:ext cx="8077200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  <p:cxnSp>
        <p:nvCxnSpPr>
          <p:cNvPr id="12" name="Shape 11"/>
          <p:cNvCxnSpPr/>
          <p:nvPr/>
        </p:nvCxnSpPr>
        <p:spPr>
          <a:xfrm rot="5400000" flipH="1" flipV="1">
            <a:off x="4422648" y="-3432047"/>
            <a:ext cx="146304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8346851" y="6327648"/>
            <a:ext cx="26930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Date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523878" y="6327648"/>
            <a:ext cx="368691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Footer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523876" y="6473952"/>
            <a:ext cx="270908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8459061" y="6473952"/>
            <a:ext cx="15709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fld id="{3B65E225-21B6-4A32-9C5D-1A367BBA3452}" type="slidenum">
              <a:rPr lang="en-GB" sz="1000" smtClean="0"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69134"/>
            <a:ext cx="8077200" cy="492443"/>
          </a:xfrm>
        </p:spPr>
        <p:txBody>
          <a:bodyPr anchor="t" anchorCtr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722113"/>
            <a:ext cx="8077200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  <p:cxnSp>
        <p:nvCxnSpPr>
          <p:cNvPr id="11" name="Shape 10"/>
          <p:cNvCxnSpPr/>
          <p:nvPr/>
        </p:nvCxnSpPr>
        <p:spPr>
          <a:xfrm rot="5400000" flipH="1" flipV="1">
            <a:off x="4422648" y="-3432047"/>
            <a:ext cx="146304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8346851" y="6327648"/>
            <a:ext cx="26930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r>
              <a:rPr lang="en-GB" sz="1000" noProof="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Date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523878" y="6327648"/>
            <a:ext cx="368691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Footer</a:t>
            </a:r>
            <a:endParaRPr lang="en-GB" sz="1000" noProof="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523876" y="6473952"/>
            <a:ext cx="270908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8459061" y="6473952"/>
            <a:ext cx="15709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fld id="{3B65E225-21B6-4A32-9C5D-1A367BBA3452}" type="slidenum">
              <a:rPr lang="en-GB" sz="100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GB" sz="10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: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ctrTitle"/>
          </p:nvPr>
        </p:nvSpPr>
        <p:spPr bwMode="black">
          <a:xfrm>
            <a:off x="533400" y="669134"/>
            <a:ext cx="8077200" cy="492443"/>
          </a:xfrm>
        </p:spPr>
        <p:txBody>
          <a:bodyPr anchor="t" anchorCtr="0">
            <a:spAutoFit/>
          </a:bodyPr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3"/>
          </p:nvPr>
        </p:nvSpPr>
        <p:spPr>
          <a:xfrm>
            <a:off x="533402" y="2819401"/>
            <a:ext cx="3962399" cy="15388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342900" indent="-3429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 marL="685800" indent="-342900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marL="1028700" indent="-342900"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marL="1371600" indent="-342900"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33" name="Subtitle 2"/>
          <p:cNvSpPr>
            <a:spLocks noGrp="1"/>
          </p:cNvSpPr>
          <p:nvPr>
            <p:ph type="subTitle" idx="1"/>
          </p:nvPr>
        </p:nvSpPr>
        <p:spPr bwMode="black">
          <a:xfrm>
            <a:off x="533400" y="1722113"/>
            <a:ext cx="8077200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  <p:cxnSp>
        <p:nvCxnSpPr>
          <p:cNvPr id="12" name="Shape 11"/>
          <p:cNvCxnSpPr/>
          <p:nvPr/>
        </p:nvCxnSpPr>
        <p:spPr>
          <a:xfrm rot="5400000" flipH="1" flipV="1">
            <a:off x="4423800" y="-3433199"/>
            <a:ext cx="144000" cy="8229600"/>
          </a:xfrm>
          <a:prstGeom prst="bentConnector2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8346851" y="6327648"/>
            <a:ext cx="26930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r>
              <a:rPr lang="en-GB" sz="1000" noProof="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Date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23878" y="6327648"/>
            <a:ext cx="368691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Footer</a:t>
            </a:r>
            <a:endParaRPr lang="en-GB" sz="1000" noProof="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523876" y="6473952"/>
            <a:ext cx="270908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en-GB" sz="1000" noProof="0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PwC</a:t>
            </a:r>
            <a:endParaRPr lang="en-GB" sz="1000" noProof="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8459061" y="6473952"/>
            <a:ext cx="157094" cy="153888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r"/>
            <a:fld id="{3B65E225-21B6-4A32-9C5D-1A367BBA3452}" type="slidenum">
              <a:rPr lang="en-GB" sz="100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GB" sz="1000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Fix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Shape 140"/>
          <p:cNvCxnSpPr/>
          <p:nvPr/>
        </p:nvCxnSpPr>
        <p:spPr>
          <a:xfrm rot="5400000" flipH="1" flipV="1">
            <a:off x="5100456" y="-2738255"/>
            <a:ext cx="144000" cy="6839712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1882777" y="666768"/>
            <a:ext cx="5356225" cy="914400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="1" i="1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143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1882777" y="1657368"/>
            <a:ext cx="5356225" cy="91440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144" name="Text Placeholder 31"/>
          <p:cNvSpPr>
            <a:spLocks noGrp="1"/>
          </p:cNvSpPr>
          <p:nvPr>
            <p:ph type="body" sz="quarter" idx="10" hasCustomPrompt="1"/>
          </p:nvPr>
        </p:nvSpPr>
        <p:spPr bwMode="black">
          <a:xfrm>
            <a:off x="1895475" y="374904"/>
            <a:ext cx="4105656" cy="169277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grpSp>
        <p:nvGrpSpPr>
          <p:cNvPr id="102" name="Group 101"/>
          <p:cNvGrpSpPr>
            <a:grpSpLocks noChangeAspect="1"/>
          </p:cNvGrpSpPr>
          <p:nvPr userDrawn="1"/>
        </p:nvGrpSpPr>
        <p:grpSpPr>
          <a:xfrm>
            <a:off x="968593" y="5768682"/>
            <a:ext cx="1232283" cy="935789"/>
            <a:chOff x="518032" y="-1032869"/>
            <a:chExt cx="6161413" cy="4678943"/>
          </a:xfrm>
        </p:grpSpPr>
        <p:grpSp>
          <p:nvGrpSpPr>
            <p:cNvPr id="103" name="Group 73"/>
            <p:cNvGrpSpPr>
              <a:grpSpLocks noChangeAspect="1"/>
            </p:cNvGrpSpPr>
            <p:nvPr/>
          </p:nvGrpSpPr>
          <p:grpSpPr>
            <a:xfrm>
              <a:off x="4438637" y="-1032863"/>
              <a:ext cx="2240792" cy="2011550"/>
              <a:chOff x="1905000" y="5715000"/>
              <a:chExt cx="445770" cy="381000"/>
            </a:xfrm>
          </p:grpSpPr>
          <p:sp>
            <p:nvSpPr>
              <p:cNvPr id="107" name="Rectangle 25"/>
              <p:cNvSpPr>
                <a:spLocks noChangeArrowheads="1"/>
              </p:cNvSpPr>
              <p:nvPr userDrawn="1"/>
            </p:nvSpPr>
            <p:spPr bwMode="gray">
              <a:xfrm>
                <a:off x="2293620" y="5988118"/>
                <a:ext cx="57150" cy="107882"/>
              </a:xfrm>
              <a:prstGeom prst="rect">
                <a:avLst/>
              </a:prstGeom>
              <a:solidFill>
                <a:srgbClr val="F445F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08" name="Rectangle 26"/>
              <p:cNvSpPr>
                <a:spLocks noChangeArrowheads="1"/>
              </p:cNvSpPr>
              <p:nvPr userDrawn="1"/>
            </p:nvSpPr>
            <p:spPr bwMode="gray">
              <a:xfrm>
                <a:off x="2132171" y="5757333"/>
                <a:ext cx="44291" cy="66914"/>
              </a:xfrm>
              <a:prstGeom prst="rect">
                <a:avLst/>
              </a:prstGeom>
              <a:solidFill>
                <a:srgbClr val="F6B67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09" name="Rectangle 27"/>
              <p:cNvSpPr>
                <a:spLocks noChangeArrowheads="1"/>
              </p:cNvSpPr>
              <p:nvPr userDrawn="1"/>
            </p:nvSpPr>
            <p:spPr bwMode="gray">
              <a:xfrm>
                <a:off x="1905000" y="5715000"/>
                <a:ext cx="227171" cy="42333"/>
              </a:xfrm>
              <a:prstGeom prst="rect">
                <a:avLst/>
              </a:prstGeom>
              <a:solidFill>
                <a:srgbClr val="F48F1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10" name="Rectangle 28"/>
              <p:cNvSpPr>
                <a:spLocks noChangeArrowheads="1"/>
              </p:cNvSpPr>
              <p:nvPr userDrawn="1"/>
            </p:nvSpPr>
            <p:spPr bwMode="gray">
              <a:xfrm>
                <a:off x="1905000" y="5757333"/>
                <a:ext cx="227171" cy="66914"/>
              </a:xfrm>
              <a:prstGeom prst="rect">
                <a:avLst/>
              </a:prstGeom>
              <a:solidFill>
                <a:srgbClr val="EB660B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11" name="Rectangle 29"/>
              <p:cNvSpPr>
                <a:spLocks noChangeArrowheads="1"/>
              </p:cNvSpPr>
              <p:nvPr userDrawn="1"/>
            </p:nvSpPr>
            <p:spPr bwMode="gray">
              <a:xfrm>
                <a:off x="2176462" y="5824247"/>
                <a:ext cx="117158" cy="163871"/>
              </a:xfrm>
              <a:prstGeom prst="rect">
                <a:avLst/>
              </a:prstGeom>
              <a:solidFill>
                <a:srgbClr val="F3BF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12" name="Rectangle 30"/>
              <p:cNvSpPr>
                <a:spLocks noChangeArrowheads="1"/>
              </p:cNvSpPr>
              <p:nvPr userDrawn="1"/>
            </p:nvSpPr>
            <p:spPr bwMode="gray">
              <a:xfrm>
                <a:off x="2176462" y="5988118"/>
                <a:ext cx="117158" cy="107882"/>
              </a:xfrm>
              <a:prstGeom prst="rect">
                <a:avLst/>
              </a:prstGeom>
              <a:solidFill>
                <a:srgbClr val="E934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13" name="Rectangle 31"/>
              <p:cNvSpPr>
                <a:spLocks noChangeArrowheads="1"/>
              </p:cNvSpPr>
              <p:nvPr userDrawn="1"/>
            </p:nvSpPr>
            <p:spPr bwMode="gray">
              <a:xfrm>
                <a:off x="2132171" y="5824247"/>
                <a:ext cx="44291" cy="163871"/>
              </a:xfrm>
              <a:prstGeom prst="rect">
                <a:avLst/>
              </a:prstGeom>
              <a:solidFill>
                <a:srgbClr val="EA88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14" name="Rectangle 32"/>
              <p:cNvSpPr>
                <a:spLocks noChangeArrowheads="1"/>
              </p:cNvSpPr>
              <p:nvPr userDrawn="1"/>
            </p:nvSpPr>
            <p:spPr bwMode="gray">
              <a:xfrm>
                <a:off x="2132171" y="5988118"/>
                <a:ext cx="44291" cy="107882"/>
              </a:xfrm>
              <a:prstGeom prst="rect">
                <a:avLst/>
              </a:prstGeom>
              <a:solidFill>
                <a:srgbClr val="E025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15" name="Freeform 33"/>
              <p:cNvSpPr>
                <a:spLocks/>
              </p:cNvSpPr>
              <p:nvPr userDrawn="1"/>
            </p:nvSpPr>
            <p:spPr bwMode="gray">
              <a:xfrm>
                <a:off x="1905000" y="5824247"/>
                <a:ext cx="227171" cy="1638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9" y="0"/>
                  </a:cxn>
                  <a:cxn ang="0">
                    <a:pos x="159" y="120"/>
                  </a:cxn>
                  <a:cxn ang="0">
                    <a:pos x="99" y="120"/>
                  </a:cxn>
                  <a:cxn ang="0">
                    <a:pos x="99" y="80"/>
                  </a:cxn>
                  <a:cxn ang="0">
                    <a:pos x="0" y="80"/>
                  </a:cxn>
                  <a:cxn ang="0">
                    <a:pos x="0" y="0"/>
                  </a:cxn>
                </a:cxnLst>
                <a:rect l="0" t="0" r="r" b="b"/>
                <a:pathLst>
                  <a:path w="159" h="120">
                    <a:moveTo>
                      <a:pt x="0" y="0"/>
                    </a:moveTo>
                    <a:lnTo>
                      <a:pt x="159" y="0"/>
                    </a:lnTo>
                    <a:lnTo>
                      <a:pt x="159" y="120"/>
                    </a:lnTo>
                    <a:lnTo>
                      <a:pt x="99" y="120"/>
                    </a:lnTo>
                    <a:lnTo>
                      <a:pt x="99" y="80"/>
                    </a:lnTo>
                    <a:lnTo>
                      <a:pt x="0" y="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4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16" name="Rectangle 34"/>
              <p:cNvSpPr>
                <a:spLocks noChangeArrowheads="1"/>
              </p:cNvSpPr>
              <p:nvPr userDrawn="1"/>
            </p:nvSpPr>
            <p:spPr bwMode="gray">
              <a:xfrm>
                <a:off x="2046446" y="5988118"/>
                <a:ext cx="85725" cy="107882"/>
              </a:xfrm>
              <a:prstGeom prst="rect">
                <a:avLst/>
              </a:prstGeom>
              <a:solidFill>
                <a:srgbClr val="D614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17" name="Rectangle 35"/>
              <p:cNvSpPr>
                <a:spLocks noChangeArrowheads="1"/>
              </p:cNvSpPr>
              <p:nvPr userDrawn="1"/>
            </p:nvSpPr>
            <p:spPr bwMode="gray">
              <a:xfrm>
                <a:off x="1905000" y="5933495"/>
                <a:ext cx="141446" cy="54624"/>
              </a:xfrm>
              <a:prstGeom prst="rect">
                <a:avLst/>
              </a:prstGeom>
              <a:solidFill>
                <a:srgbClr val="C93C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18" name="Rectangle 36"/>
              <p:cNvSpPr>
                <a:spLocks noChangeArrowheads="1"/>
              </p:cNvSpPr>
              <p:nvPr userDrawn="1"/>
            </p:nvSpPr>
            <p:spPr bwMode="gray">
              <a:xfrm>
                <a:off x="1905000" y="5988118"/>
                <a:ext cx="141446" cy="107882"/>
              </a:xfrm>
              <a:prstGeom prst="rect">
                <a:avLst/>
              </a:prstGeom>
              <a:solidFill>
                <a:srgbClr val="C01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19" name="Rectangle 25"/>
              <p:cNvSpPr>
                <a:spLocks noChangeArrowheads="1"/>
              </p:cNvSpPr>
              <p:nvPr/>
            </p:nvSpPr>
            <p:spPr bwMode="gray">
              <a:xfrm>
                <a:off x="2293620" y="5988118"/>
                <a:ext cx="57150" cy="107882"/>
              </a:xfrm>
              <a:prstGeom prst="rect">
                <a:avLst/>
              </a:prstGeom>
              <a:solidFill>
                <a:srgbClr val="F445F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20" name="Rectangle 26"/>
              <p:cNvSpPr>
                <a:spLocks noChangeArrowheads="1"/>
              </p:cNvSpPr>
              <p:nvPr/>
            </p:nvSpPr>
            <p:spPr bwMode="gray">
              <a:xfrm>
                <a:off x="2132171" y="5757333"/>
                <a:ext cx="44291" cy="66914"/>
              </a:xfrm>
              <a:prstGeom prst="rect">
                <a:avLst/>
              </a:prstGeom>
              <a:solidFill>
                <a:srgbClr val="F6B67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21" name="Rectangle 27"/>
              <p:cNvSpPr>
                <a:spLocks noChangeArrowheads="1"/>
              </p:cNvSpPr>
              <p:nvPr/>
            </p:nvSpPr>
            <p:spPr bwMode="gray">
              <a:xfrm>
                <a:off x="1905000" y="5715000"/>
                <a:ext cx="227171" cy="42333"/>
              </a:xfrm>
              <a:prstGeom prst="rect">
                <a:avLst/>
              </a:prstGeom>
              <a:solidFill>
                <a:srgbClr val="F48F1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22" name="Rectangle 28"/>
              <p:cNvSpPr>
                <a:spLocks noChangeArrowheads="1"/>
              </p:cNvSpPr>
              <p:nvPr/>
            </p:nvSpPr>
            <p:spPr bwMode="gray">
              <a:xfrm>
                <a:off x="1905000" y="5757333"/>
                <a:ext cx="227171" cy="66914"/>
              </a:xfrm>
              <a:prstGeom prst="rect">
                <a:avLst/>
              </a:prstGeom>
              <a:solidFill>
                <a:srgbClr val="EB660B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23" name="Rectangle 29"/>
              <p:cNvSpPr>
                <a:spLocks noChangeArrowheads="1"/>
              </p:cNvSpPr>
              <p:nvPr/>
            </p:nvSpPr>
            <p:spPr bwMode="gray">
              <a:xfrm>
                <a:off x="2176462" y="5824247"/>
                <a:ext cx="117158" cy="163871"/>
              </a:xfrm>
              <a:prstGeom prst="rect">
                <a:avLst/>
              </a:prstGeom>
              <a:solidFill>
                <a:srgbClr val="F3BF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24" name="Rectangle 30"/>
              <p:cNvSpPr>
                <a:spLocks noChangeArrowheads="1"/>
              </p:cNvSpPr>
              <p:nvPr/>
            </p:nvSpPr>
            <p:spPr bwMode="gray">
              <a:xfrm>
                <a:off x="2176462" y="5988118"/>
                <a:ext cx="117158" cy="107882"/>
              </a:xfrm>
              <a:prstGeom prst="rect">
                <a:avLst/>
              </a:prstGeom>
              <a:solidFill>
                <a:srgbClr val="E934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25" name="Rectangle 31"/>
              <p:cNvSpPr>
                <a:spLocks noChangeArrowheads="1"/>
              </p:cNvSpPr>
              <p:nvPr/>
            </p:nvSpPr>
            <p:spPr bwMode="gray">
              <a:xfrm>
                <a:off x="2132171" y="5824247"/>
                <a:ext cx="44291" cy="163871"/>
              </a:xfrm>
              <a:prstGeom prst="rect">
                <a:avLst/>
              </a:prstGeom>
              <a:solidFill>
                <a:srgbClr val="EA88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26" name="Rectangle 32"/>
              <p:cNvSpPr>
                <a:spLocks noChangeArrowheads="1"/>
              </p:cNvSpPr>
              <p:nvPr/>
            </p:nvSpPr>
            <p:spPr bwMode="gray">
              <a:xfrm>
                <a:off x="2132171" y="5988118"/>
                <a:ext cx="44291" cy="107882"/>
              </a:xfrm>
              <a:prstGeom prst="rect">
                <a:avLst/>
              </a:prstGeom>
              <a:solidFill>
                <a:srgbClr val="E025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27" name="Freeform 33"/>
              <p:cNvSpPr>
                <a:spLocks/>
              </p:cNvSpPr>
              <p:nvPr/>
            </p:nvSpPr>
            <p:spPr bwMode="gray">
              <a:xfrm>
                <a:off x="1905000" y="5824247"/>
                <a:ext cx="227171" cy="1638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9" y="0"/>
                  </a:cxn>
                  <a:cxn ang="0">
                    <a:pos x="159" y="120"/>
                  </a:cxn>
                  <a:cxn ang="0">
                    <a:pos x="99" y="120"/>
                  </a:cxn>
                  <a:cxn ang="0">
                    <a:pos x="99" y="80"/>
                  </a:cxn>
                  <a:cxn ang="0">
                    <a:pos x="0" y="80"/>
                  </a:cxn>
                  <a:cxn ang="0">
                    <a:pos x="0" y="0"/>
                  </a:cxn>
                </a:cxnLst>
                <a:rect l="0" t="0" r="r" b="b"/>
                <a:pathLst>
                  <a:path w="159" h="120">
                    <a:moveTo>
                      <a:pt x="0" y="0"/>
                    </a:moveTo>
                    <a:lnTo>
                      <a:pt x="159" y="0"/>
                    </a:lnTo>
                    <a:lnTo>
                      <a:pt x="159" y="120"/>
                    </a:lnTo>
                    <a:lnTo>
                      <a:pt x="99" y="120"/>
                    </a:lnTo>
                    <a:lnTo>
                      <a:pt x="99" y="80"/>
                    </a:lnTo>
                    <a:lnTo>
                      <a:pt x="0" y="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4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28" name="Rectangle 34"/>
              <p:cNvSpPr>
                <a:spLocks noChangeArrowheads="1"/>
              </p:cNvSpPr>
              <p:nvPr/>
            </p:nvSpPr>
            <p:spPr bwMode="gray">
              <a:xfrm>
                <a:off x="2046446" y="5988118"/>
                <a:ext cx="85725" cy="107882"/>
              </a:xfrm>
              <a:prstGeom prst="rect">
                <a:avLst/>
              </a:prstGeom>
              <a:solidFill>
                <a:srgbClr val="D614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29" name="Rectangle 35"/>
              <p:cNvSpPr>
                <a:spLocks noChangeArrowheads="1"/>
              </p:cNvSpPr>
              <p:nvPr/>
            </p:nvSpPr>
            <p:spPr bwMode="gray">
              <a:xfrm>
                <a:off x="1905000" y="5933495"/>
                <a:ext cx="141446" cy="54624"/>
              </a:xfrm>
              <a:prstGeom prst="rect">
                <a:avLst/>
              </a:prstGeom>
              <a:solidFill>
                <a:srgbClr val="C93C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30" name="Rectangle 36"/>
              <p:cNvSpPr>
                <a:spLocks noChangeArrowheads="1"/>
              </p:cNvSpPr>
              <p:nvPr/>
            </p:nvSpPr>
            <p:spPr bwMode="gray">
              <a:xfrm>
                <a:off x="1905000" y="5988118"/>
                <a:ext cx="141446" cy="107882"/>
              </a:xfrm>
              <a:prstGeom prst="rect">
                <a:avLst/>
              </a:prstGeom>
              <a:solidFill>
                <a:srgbClr val="C01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</p:grpSp>
        <p:grpSp>
          <p:nvGrpSpPr>
            <p:cNvPr id="104" name="Group 32"/>
            <p:cNvGrpSpPr/>
            <p:nvPr/>
          </p:nvGrpSpPr>
          <p:grpSpPr>
            <a:xfrm>
              <a:off x="518032" y="978681"/>
              <a:ext cx="4572000" cy="2667393"/>
              <a:chOff x="518032" y="978681"/>
              <a:chExt cx="4572000" cy="2667393"/>
            </a:xfrm>
          </p:grpSpPr>
          <p:sp>
            <p:nvSpPr>
              <p:cNvPr id="105" name="Rectangle 37"/>
              <p:cNvSpPr>
                <a:spLocks noChangeArrowheads="1"/>
              </p:cNvSpPr>
              <p:nvPr userDrawn="1"/>
            </p:nvSpPr>
            <p:spPr bwMode="black">
              <a:xfrm>
                <a:off x="3295650" y="978681"/>
                <a:ext cx="1143000" cy="263229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  <p:sp>
            <p:nvSpPr>
              <p:cNvPr id="106" name="Freeform 7"/>
              <p:cNvSpPr>
                <a:spLocks noEditPoints="1"/>
              </p:cNvSpPr>
              <p:nvPr userDrawn="1"/>
            </p:nvSpPr>
            <p:spPr bwMode="black">
              <a:xfrm>
                <a:off x="518032" y="1922794"/>
                <a:ext cx="4572000" cy="1723280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noProof="0" dirty="0"/>
              </a:p>
            </p:txBody>
          </p: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Clien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 userDrawn="1"/>
        </p:nvGrpSpPr>
        <p:grpSpPr bwMode="gray">
          <a:xfrm>
            <a:off x="1752601" y="2"/>
            <a:ext cx="7391400" cy="6176009"/>
            <a:chOff x="19140488" y="13674"/>
            <a:chExt cx="7443798" cy="6145827"/>
          </a:xfrm>
        </p:grpSpPr>
        <p:sp>
          <p:nvSpPr>
            <p:cNvPr id="35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2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3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4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8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9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0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1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2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31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609601" y="3048000"/>
            <a:ext cx="914400" cy="646331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grpSp>
        <p:nvGrpSpPr>
          <p:cNvPr id="3" name="Group 31"/>
          <p:cNvGrpSpPr/>
          <p:nvPr/>
        </p:nvGrpSpPr>
        <p:grpSpPr>
          <a:xfrm>
            <a:off x="489087" y="2901697"/>
            <a:ext cx="1209752" cy="144000"/>
            <a:chOff x="489087" y="2521685"/>
            <a:chExt cx="1209752" cy="151219"/>
          </a:xfrm>
        </p:grpSpPr>
        <p:cxnSp>
          <p:nvCxnSpPr>
            <p:cNvPr id="33" name="Straight Connector 32"/>
            <p:cNvCxnSpPr/>
            <p:nvPr userDrawn="1"/>
          </p:nvCxnSpPr>
          <p:spPr>
            <a:xfrm rot="10800000">
              <a:off x="489087" y="2521686"/>
              <a:ext cx="120975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 rot="5400000">
              <a:off x="413478" y="2597295"/>
              <a:ext cx="15121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82777" y="786384"/>
            <a:ext cx="5356225" cy="914400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46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82777" y="1828800"/>
            <a:ext cx="5356225" cy="91440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47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1895475" y="374904"/>
            <a:ext cx="4105656" cy="169277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grpSp>
        <p:nvGrpSpPr>
          <p:cNvPr id="96" name="Group 32"/>
          <p:cNvGrpSpPr/>
          <p:nvPr/>
        </p:nvGrpSpPr>
        <p:grpSpPr>
          <a:xfrm>
            <a:off x="968592" y="6170992"/>
            <a:ext cx="914400" cy="533479"/>
            <a:chOff x="518032" y="978681"/>
            <a:chExt cx="4572000" cy="2667393"/>
          </a:xfrm>
        </p:grpSpPr>
        <p:sp>
          <p:nvSpPr>
            <p:cNvPr id="97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/>
            </a:p>
          </p:txBody>
        </p:sp>
        <p:sp>
          <p:nvSpPr>
            <p:cNvPr id="98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 userDrawn="1"/>
        </p:nvGrpSpPr>
        <p:grpSpPr bwMode="gray">
          <a:xfrm>
            <a:off x="1752601" y="2"/>
            <a:ext cx="7391400" cy="6176009"/>
            <a:chOff x="19140488" y="13674"/>
            <a:chExt cx="7443798" cy="6145827"/>
          </a:xfrm>
        </p:grpSpPr>
        <p:sp>
          <p:nvSpPr>
            <p:cNvPr id="28" name="Rectangle 17"/>
            <p:cNvSpPr>
              <a:spLocks noChangeArrowheads="1"/>
            </p:cNvSpPr>
            <p:nvPr/>
          </p:nvSpPr>
          <p:spPr bwMode="gray">
            <a:xfrm>
              <a:off x="19140488" y="4188799"/>
              <a:ext cx="2302206" cy="1970702"/>
            </a:xfrm>
            <a:prstGeom prst="rect">
              <a:avLst/>
            </a:prstGeom>
            <a:solidFill>
              <a:srgbClr val="9A170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9" name="Rectangle 7"/>
            <p:cNvSpPr>
              <a:spLocks noChangeArrowheads="1"/>
            </p:cNvSpPr>
            <p:nvPr/>
          </p:nvSpPr>
          <p:spPr bwMode="gray">
            <a:xfrm>
              <a:off x="25663403" y="4032250"/>
              <a:ext cx="920883" cy="2127250"/>
            </a:xfrm>
            <a:prstGeom prst="rect">
              <a:avLst/>
            </a:prstGeom>
            <a:solidFill>
              <a:srgbClr val="F3BE2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gray">
            <a:xfrm>
              <a:off x="25049482" y="2899477"/>
              <a:ext cx="734694" cy="1289321"/>
            </a:xfrm>
            <a:prstGeom prst="rect">
              <a:avLst/>
            </a:prstGeom>
            <a:solidFill>
              <a:srgbClr val="F3BC87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1" name="Rectangle 9"/>
            <p:cNvSpPr>
              <a:spLocks noChangeArrowheads="1"/>
            </p:cNvSpPr>
            <p:nvPr/>
          </p:nvSpPr>
          <p:spPr bwMode="gray">
            <a:xfrm>
              <a:off x="25049482" y="4032250"/>
              <a:ext cx="734693" cy="2127250"/>
            </a:xfrm>
            <a:prstGeom prst="rect">
              <a:avLst/>
            </a:prstGeom>
            <a:solidFill>
              <a:srgbClr val="E88C1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2" name="Rectangle 11"/>
            <p:cNvSpPr>
              <a:spLocks noChangeArrowheads="1"/>
            </p:cNvSpPr>
            <p:nvPr/>
          </p:nvSpPr>
          <p:spPr bwMode="gray">
            <a:xfrm>
              <a:off x="24665780" y="706365"/>
              <a:ext cx="477045" cy="2263848"/>
            </a:xfrm>
            <a:prstGeom prst="rect">
              <a:avLst/>
            </a:prstGeom>
            <a:solidFill>
              <a:srgbClr val="E669A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3" name="Rectangle 12"/>
            <p:cNvSpPr>
              <a:spLocks noChangeArrowheads="1"/>
            </p:cNvSpPr>
            <p:nvPr/>
          </p:nvSpPr>
          <p:spPr bwMode="gray">
            <a:xfrm>
              <a:off x="24665780" y="2899478"/>
              <a:ext cx="477045" cy="1289321"/>
            </a:xfrm>
            <a:prstGeom prst="rect">
              <a:avLst/>
            </a:prstGeom>
            <a:solidFill>
              <a:srgbClr val="DB4D5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0" name="Rectangle 13"/>
            <p:cNvSpPr>
              <a:spLocks noChangeArrowheads="1"/>
            </p:cNvSpPr>
            <p:nvPr/>
          </p:nvSpPr>
          <p:spPr bwMode="gray">
            <a:xfrm>
              <a:off x="24665780" y="4032250"/>
              <a:ext cx="477045" cy="2127250"/>
            </a:xfrm>
            <a:prstGeom prst="rect">
              <a:avLst/>
            </a:prstGeom>
            <a:solidFill>
              <a:srgbClr val="D13A0D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gray">
            <a:xfrm>
              <a:off x="19140488" y="669925"/>
              <a:ext cx="5662612" cy="2300288"/>
            </a:xfrm>
            <a:prstGeom prst="rect">
              <a:avLst/>
            </a:prstGeom>
            <a:solidFill>
              <a:srgbClr val="D7402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2" name="Rectangle 15"/>
            <p:cNvSpPr>
              <a:spLocks noChangeArrowheads="1"/>
            </p:cNvSpPr>
            <p:nvPr/>
          </p:nvSpPr>
          <p:spPr bwMode="gray">
            <a:xfrm>
              <a:off x="19140488" y="2899478"/>
              <a:ext cx="5662612" cy="1289321"/>
            </a:xfrm>
            <a:prstGeom prst="rect">
              <a:avLst/>
            </a:prstGeom>
            <a:solidFill>
              <a:srgbClr val="CD2F1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gray">
            <a:xfrm>
              <a:off x="19140488" y="4032250"/>
              <a:ext cx="5662612" cy="2127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67" y="0"/>
                </a:cxn>
                <a:cxn ang="0">
                  <a:pos x="3567" y="1340"/>
                </a:cxn>
                <a:cxn ang="0">
                  <a:pos x="1372" y="1340"/>
                </a:cxn>
                <a:cxn ang="0">
                  <a:pos x="1372" y="181"/>
                </a:cxn>
                <a:cxn ang="0">
                  <a:pos x="0" y="181"/>
                </a:cxn>
                <a:cxn ang="0">
                  <a:pos x="0" y="0"/>
                </a:cxn>
              </a:cxnLst>
              <a:rect l="0" t="0" r="r" b="b"/>
              <a:pathLst>
                <a:path w="3567" h="1340">
                  <a:moveTo>
                    <a:pt x="0" y="0"/>
                  </a:moveTo>
                  <a:lnTo>
                    <a:pt x="3567" y="0"/>
                  </a:lnTo>
                  <a:lnTo>
                    <a:pt x="3567" y="1340"/>
                  </a:lnTo>
                  <a:lnTo>
                    <a:pt x="1372" y="1340"/>
                  </a:lnTo>
                  <a:lnTo>
                    <a:pt x="1372" y="181"/>
                  </a:lnTo>
                  <a:lnTo>
                    <a:pt x="0" y="1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230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44" name="Rectangle 10"/>
            <p:cNvSpPr>
              <a:spLocks noChangeArrowheads="1"/>
            </p:cNvSpPr>
            <p:nvPr/>
          </p:nvSpPr>
          <p:spPr bwMode="gray">
            <a:xfrm>
              <a:off x="19140488" y="13674"/>
              <a:ext cx="5662612" cy="692692"/>
            </a:xfrm>
            <a:prstGeom prst="rect">
              <a:avLst/>
            </a:prstGeom>
            <a:solidFill>
              <a:srgbClr val="EE9C34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54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82777" y="786384"/>
            <a:ext cx="5356225" cy="914400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5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82777" y="1828800"/>
            <a:ext cx="5356225" cy="91440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6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1895475" y="374904"/>
            <a:ext cx="4105656" cy="169277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sp>
        <p:nvSpPr>
          <p:cNvPr id="17" name="Picture Placeholder 76"/>
          <p:cNvSpPr>
            <a:spLocks noGrp="1"/>
          </p:cNvSpPr>
          <p:nvPr>
            <p:ph type="pic" sz="quarter" idx="13"/>
          </p:nvPr>
        </p:nvSpPr>
        <p:spPr>
          <a:xfrm>
            <a:off x="1752600" y="2899978"/>
            <a:ext cx="6324600" cy="215444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grpSp>
        <p:nvGrpSpPr>
          <p:cNvPr id="18" name="Group 32"/>
          <p:cNvGrpSpPr/>
          <p:nvPr userDrawn="1"/>
        </p:nvGrpSpPr>
        <p:grpSpPr>
          <a:xfrm>
            <a:off x="968592" y="6170992"/>
            <a:ext cx="914400" cy="533479"/>
            <a:chOff x="518032" y="978681"/>
            <a:chExt cx="4572000" cy="2667393"/>
          </a:xfrm>
        </p:grpSpPr>
        <p:sp>
          <p:nvSpPr>
            <p:cNvPr id="19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rgbClr val="A1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/>
            </a:p>
          </p:txBody>
        </p:sp>
        <p:sp>
          <p:nvSpPr>
            <p:cNvPr id="21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649"/>
          <p:cNvSpPr>
            <a:spLocks noChangeArrowheads="1"/>
          </p:cNvSpPr>
          <p:nvPr/>
        </p:nvSpPr>
        <p:spPr bwMode="gray">
          <a:xfrm>
            <a:off x="7367589" y="693739"/>
            <a:ext cx="1776412" cy="547846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/>
          </a:p>
        </p:txBody>
      </p:sp>
      <p:sp>
        <p:nvSpPr>
          <p:cNvPr id="81" name="Rectangle 648"/>
          <p:cNvSpPr>
            <a:spLocks noChangeArrowheads="1"/>
          </p:cNvSpPr>
          <p:nvPr/>
        </p:nvSpPr>
        <p:spPr bwMode="gray">
          <a:xfrm>
            <a:off x="1752602" y="-1"/>
            <a:ext cx="5614988" cy="7032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/>
          </a:p>
        </p:txBody>
      </p:sp>
      <p:sp>
        <p:nvSpPr>
          <p:cNvPr id="83" name="Rectangle 650"/>
          <p:cNvSpPr>
            <a:spLocks noChangeArrowheads="1"/>
          </p:cNvSpPr>
          <p:nvPr/>
        </p:nvSpPr>
        <p:spPr bwMode="gray">
          <a:xfrm>
            <a:off x="1752602" y="693739"/>
            <a:ext cx="5614988" cy="5478462"/>
          </a:xfrm>
          <a:prstGeom prst="rect">
            <a:avLst/>
          </a:prstGeom>
          <a:solidFill>
            <a:schemeClr val="tx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noProof="0" dirty="0"/>
          </a:p>
        </p:txBody>
      </p:sp>
      <p:sp>
        <p:nvSpPr>
          <p:cNvPr id="50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82777" y="786384"/>
            <a:ext cx="5356225" cy="914400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="1" i="1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 smtClean="0"/>
              <a:t>Click to add the presentation’s main title</a:t>
            </a:r>
            <a:endParaRPr lang="en-GB" noProof="0" dirty="0"/>
          </a:p>
        </p:txBody>
      </p:sp>
      <p:sp>
        <p:nvSpPr>
          <p:cNvPr id="51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82777" y="1828800"/>
            <a:ext cx="5356225" cy="91440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1800">
                <a:solidFill>
                  <a:schemeClr val="bg1"/>
                </a:solidFill>
                <a:latin typeface="+mj-lt"/>
              </a:defRPr>
            </a:lvl2pPr>
            <a:lvl3pPr marL="457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3pPr>
            <a:lvl4pPr marL="914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4pPr>
            <a:lvl5pPr marL="13716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5pPr>
            <a:lvl6pPr marL="18288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6pPr>
            <a:lvl7pPr marL="22860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7pPr>
            <a:lvl8pPr marL="27432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8pPr>
            <a:lvl9pPr marL="3200400" indent="0" algn="l">
              <a:buNone/>
              <a:defRPr sz="18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en-GB" noProof="0" dirty="0" smtClean="0"/>
              <a:t>Subtitle and date (move higher if title is only one line)</a:t>
            </a:r>
          </a:p>
        </p:txBody>
      </p:sp>
      <p:sp>
        <p:nvSpPr>
          <p:cNvPr id="52" name="Text Placeholder 31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1895475" y="374904"/>
            <a:ext cx="4105656" cy="169277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noProof="0" smtClean="0"/>
              <a:t>www.pwc.com</a:t>
            </a:r>
            <a:endParaRPr lang="en-GB" noProof="0"/>
          </a:p>
        </p:txBody>
      </p:sp>
      <p:grpSp>
        <p:nvGrpSpPr>
          <p:cNvPr id="11" name="Group 32"/>
          <p:cNvGrpSpPr/>
          <p:nvPr userDrawn="1"/>
        </p:nvGrpSpPr>
        <p:grpSpPr>
          <a:xfrm>
            <a:off x="968592" y="6170992"/>
            <a:ext cx="914400" cy="533479"/>
            <a:chOff x="518032" y="978681"/>
            <a:chExt cx="4572000" cy="2667393"/>
          </a:xfrm>
        </p:grpSpPr>
        <p:sp>
          <p:nvSpPr>
            <p:cNvPr id="12" name="Rectangle 37"/>
            <p:cNvSpPr>
              <a:spLocks noChangeArrowheads="1"/>
            </p:cNvSpPr>
            <p:nvPr userDrawn="1"/>
          </p:nvSpPr>
          <p:spPr bwMode="black">
            <a:xfrm>
              <a:off x="3295650" y="978681"/>
              <a:ext cx="1143000" cy="263229"/>
            </a:xfrm>
            <a:prstGeom prst="rect">
              <a:avLst/>
            </a:prstGeom>
            <a:solidFill>
              <a:schemeClr val="tx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/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black">
            <a:xfrm>
              <a:off x="518032" y="1922794"/>
              <a:ext cx="4572000" cy="1723280"/>
            </a:xfrm>
            <a:custGeom>
              <a:avLst/>
              <a:gdLst/>
              <a:ahLst/>
              <a:cxnLst>
                <a:cxn ang="0">
                  <a:pos x="581" y="233"/>
                </a:cxn>
                <a:cxn ang="0">
                  <a:pos x="538" y="949"/>
                </a:cxn>
                <a:cxn ang="0">
                  <a:pos x="630" y="946"/>
                </a:cxn>
                <a:cxn ang="0">
                  <a:pos x="793" y="880"/>
                </a:cxn>
                <a:cxn ang="0">
                  <a:pos x="886" y="728"/>
                </a:cxn>
                <a:cxn ang="0">
                  <a:pos x="905" y="505"/>
                </a:cxn>
                <a:cxn ang="0">
                  <a:pos x="850" y="329"/>
                </a:cxn>
                <a:cxn ang="0">
                  <a:pos x="727" y="241"/>
                </a:cxn>
                <a:cxn ang="0">
                  <a:pos x="521" y="3"/>
                </a:cxn>
                <a:cxn ang="0">
                  <a:pos x="643" y="74"/>
                </a:cxn>
                <a:cxn ang="0">
                  <a:pos x="761" y="24"/>
                </a:cxn>
                <a:cxn ang="0">
                  <a:pos x="855" y="9"/>
                </a:cxn>
                <a:cxn ang="0">
                  <a:pos x="1026" y="40"/>
                </a:cxn>
                <a:cxn ang="0">
                  <a:pos x="1180" y="172"/>
                </a:cxn>
                <a:cxn ang="0">
                  <a:pos x="1265" y="383"/>
                </a:cxn>
                <a:cxn ang="0">
                  <a:pos x="1265" y="641"/>
                </a:cxn>
                <a:cxn ang="0">
                  <a:pos x="1175" y="857"/>
                </a:cxn>
                <a:cxn ang="0">
                  <a:pos x="1005" y="1006"/>
                </a:cxn>
                <a:cxn ang="0">
                  <a:pos x="766" y="1074"/>
                </a:cxn>
                <a:cxn ang="0">
                  <a:pos x="601" y="1074"/>
                </a:cxn>
                <a:cxn ang="0">
                  <a:pos x="692" y="1447"/>
                </a:cxn>
                <a:cxn ang="0">
                  <a:pos x="171" y="1408"/>
                </a:cxn>
                <a:cxn ang="0">
                  <a:pos x="413" y="3"/>
                </a:cxn>
                <a:cxn ang="0">
                  <a:pos x="3876" y="20"/>
                </a:cxn>
                <a:cxn ang="0">
                  <a:pos x="4036" y="100"/>
                </a:cxn>
                <a:cxn ang="0">
                  <a:pos x="4113" y="232"/>
                </a:cxn>
                <a:cxn ang="0">
                  <a:pos x="4091" y="362"/>
                </a:cxn>
                <a:cxn ang="0">
                  <a:pos x="3995" y="436"/>
                </a:cxn>
                <a:cxn ang="0">
                  <a:pos x="3859" y="438"/>
                </a:cxn>
                <a:cxn ang="0">
                  <a:pos x="3757" y="114"/>
                </a:cxn>
                <a:cxn ang="0">
                  <a:pos x="3597" y="187"/>
                </a:cxn>
                <a:cxn ang="0">
                  <a:pos x="3508" y="339"/>
                </a:cxn>
                <a:cxn ang="0">
                  <a:pos x="3489" y="565"/>
                </a:cxn>
                <a:cxn ang="0">
                  <a:pos x="3547" y="753"/>
                </a:cxn>
                <a:cxn ang="0">
                  <a:pos x="3668" y="869"/>
                </a:cxn>
                <a:cxn ang="0">
                  <a:pos x="3821" y="896"/>
                </a:cxn>
                <a:cxn ang="0">
                  <a:pos x="3931" y="872"/>
                </a:cxn>
                <a:cxn ang="0">
                  <a:pos x="4079" y="810"/>
                </a:cxn>
                <a:cxn ang="0">
                  <a:pos x="4016" y="1024"/>
                </a:cxn>
                <a:cxn ang="0">
                  <a:pos x="3830" y="1080"/>
                </a:cxn>
                <a:cxn ang="0">
                  <a:pos x="3651" y="1095"/>
                </a:cxn>
                <a:cxn ang="0">
                  <a:pos x="3426" y="1060"/>
                </a:cxn>
                <a:cxn ang="0">
                  <a:pos x="3255" y="947"/>
                </a:cxn>
                <a:cxn ang="0">
                  <a:pos x="3140" y="772"/>
                </a:cxn>
                <a:cxn ang="0">
                  <a:pos x="3101" y="561"/>
                </a:cxn>
                <a:cxn ang="0">
                  <a:pos x="3153" y="318"/>
                </a:cxn>
                <a:cxn ang="0">
                  <a:pos x="3293" y="135"/>
                </a:cxn>
                <a:cxn ang="0">
                  <a:pos x="3508" y="27"/>
                </a:cxn>
                <a:cxn ang="0">
                  <a:pos x="2910" y="0"/>
                </a:cxn>
                <a:cxn ang="0">
                  <a:pos x="3040" y="52"/>
                </a:cxn>
                <a:cxn ang="0">
                  <a:pos x="3093" y="178"/>
                </a:cxn>
                <a:cxn ang="0">
                  <a:pos x="3071" y="277"/>
                </a:cxn>
                <a:cxn ang="0">
                  <a:pos x="3004" y="393"/>
                </a:cxn>
                <a:cxn ang="0">
                  <a:pos x="2876" y="561"/>
                </a:cxn>
                <a:cxn ang="0">
                  <a:pos x="1784" y="1078"/>
                </a:cxn>
                <a:cxn ang="0">
                  <a:pos x="1313" y="118"/>
                </a:cxn>
                <a:cxn ang="0">
                  <a:pos x="2247" y="25"/>
                </a:cxn>
                <a:cxn ang="0">
                  <a:pos x="2759" y="62"/>
                </a:cxn>
                <a:cxn ang="0">
                  <a:pos x="2872" y="4"/>
                </a:cxn>
              </a:cxnLst>
              <a:rect l="0" t="0" r="r" b="b"/>
              <a:pathLst>
                <a:path w="4127" h="1544">
                  <a:moveTo>
                    <a:pt x="640" y="229"/>
                  </a:moveTo>
                  <a:lnTo>
                    <a:pt x="622" y="229"/>
                  </a:lnTo>
                  <a:lnTo>
                    <a:pt x="603" y="230"/>
                  </a:lnTo>
                  <a:lnTo>
                    <a:pt x="581" y="233"/>
                  </a:lnTo>
                  <a:lnTo>
                    <a:pt x="553" y="235"/>
                  </a:lnTo>
                  <a:lnTo>
                    <a:pt x="521" y="241"/>
                  </a:lnTo>
                  <a:lnTo>
                    <a:pt x="521" y="947"/>
                  </a:lnTo>
                  <a:lnTo>
                    <a:pt x="538" y="949"/>
                  </a:lnTo>
                  <a:lnTo>
                    <a:pt x="553" y="949"/>
                  </a:lnTo>
                  <a:lnTo>
                    <a:pt x="566" y="949"/>
                  </a:lnTo>
                  <a:lnTo>
                    <a:pt x="578" y="949"/>
                  </a:lnTo>
                  <a:lnTo>
                    <a:pt x="630" y="946"/>
                  </a:lnTo>
                  <a:lnTo>
                    <a:pt x="677" y="937"/>
                  </a:lnTo>
                  <a:lnTo>
                    <a:pt x="720" y="924"/>
                  </a:lnTo>
                  <a:lnTo>
                    <a:pt x="758" y="905"/>
                  </a:lnTo>
                  <a:lnTo>
                    <a:pt x="793" y="880"/>
                  </a:lnTo>
                  <a:lnTo>
                    <a:pt x="824" y="850"/>
                  </a:lnTo>
                  <a:lnTo>
                    <a:pt x="849" y="815"/>
                  </a:lnTo>
                  <a:lnTo>
                    <a:pt x="870" y="775"/>
                  </a:lnTo>
                  <a:lnTo>
                    <a:pt x="886" y="728"/>
                  </a:lnTo>
                  <a:lnTo>
                    <a:pt x="897" y="678"/>
                  </a:lnTo>
                  <a:lnTo>
                    <a:pt x="905" y="622"/>
                  </a:lnTo>
                  <a:lnTo>
                    <a:pt x="907" y="561"/>
                  </a:lnTo>
                  <a:lnTo>
                    <a:pt x="905" y="505"/>
                  </a:lnTo>
                  <a:lnTo>
                    <a:pt x="897" y="452"/>
                  </a:lnTo>
                  <a:lnTo>
                    <a:pt x="886" y="407"/>
                  </a:lnTo>
                  <a:lnTo>
                    <a:pt x="870" y="366"/>
                  </a:lnTo>
                  <a:lnTo>
                    <a:pt x="850" y="329"/>
                  </a:lnTo>
                  <a:lnTo>
                    <a:pt x="826" y="299"/>
                  </a:lnTo>
                  <a:lnTo>
                    <a:pt x="797" y="274"/>
                  </a:lnTo>
                  <a:lnTo>
                    <a:pt x="763" y="254"/>
                  </a:lnTo>
                  <a:lnTo>
                    <a:pt x="727" y="241"/>
                  </a:lnTo>
                  <a:lnTo>
                    <a:pt x="686" y="232"/>
                  </a:lnTo>
                  <a:lnTo>
                    <a:pt x="640" y="229"/>
                  </a:lnTo>
                  <a:close/>
                  <a:moveTo>
                    <a:pt x="413" y="3"/>
                  </a:moveTo>
                  <a:lnTo>
                    <a:pt x="521" y="3"/>
                  </a:lnTo>
                  <a:lnTo>
                    <a:pt x="521" y="143"/>
                  </a:lnTo>
                  <a:lnTo>
                    <a:pt x="566" y="117"/>
                  </a:lnTo>
                  <a:lnTo>
                    <a:pt x="607" y="93"/>
                  </a:lnTo>
                  <a:lnTo>
                    <a:pt x="643" y="74"/>
                  </a:lnTo>
                  <a:lnTo>
                    <a:pt x="677" y="57"/>
                  </a:lnTo>
                  <a:lnTo>
                    <a:pt x="707" y="44"/>
                  </a:lnTo>
                  <a:lnTo>
                    <a:pt x="735" y="33"/>
                  </a:lnTo>
                  <a:lnTo>
                    <a:pt x="761" y="24"/>
                  </a:lnTo>
                  <a:lnTo>
                    <a:pt x="785" y="18"/>
                  </a:lnTo>
                  <a:lnTo>
                    <a:pt x="809" y="13"/>
                  </a:lnTo>
                  <a:lnTo>
                    <a:pt x="831" y="10"/>
                  </a:lnTo>
                  <a:lnTo>
                    <a:pt x="855" y="9"/>
                  </a:lnTo>
                  <a:lnTo>
                    <a:pt x="879" y="8"/>
                  </a:lnTo>
                  <a:lnTo>
                    <a:pt x="931" y="12"/>
                  </a:lnTo>
                  <a:lnTo>
                    <a:pt x="980" y="23"/>
                  </a:lnTo>
                  <a:lnTo>
                    <a:pt x="1026" y="40"/>
                  </a:lnTo>
                  <a:lnTo>
                    <a:pt x="1070" y="64"/>
                  </a:lnTo>
                  <a:lnTo>
                    <a:pt x="1110" y="94"/>
                  </a:lnTo>
                  <a:lnTo>
                    <a:pt x="1148" y="130"/>
                  </a:lnTo>
                  <a:lnTo>
                    <a:pt x="1180" y="172"/>
                  </a:lnTo>
                  <a:lnTo>
                    <a:pt x="1209" y="218"/>
                  </a:lnTo>
                  <a:lnTo>
                    <a:pt x="1233" y="268"/>
                  </a:lnTo>
                  <a:lnTo>
                    <a:pt x="1252" y="324"/>
                  </a:lnTo>
                  <a:lnTo>
                    <a:pt x="1265" y="383"/>
                  </a:lnTo>
                  <a:lnTo>
                    <a:pt x="1274" y="446"/>
                  </a:lnTo>
                  <a:lnTo>
                    <a:pt x="1278" y="512"/>
                  </a:lnTo>
                  <a:lnTo>
                    <a:pt x="1274" y="578"/>
                  </a:lnTo>
                  <a:lnTo>
                    <a:pt x="1265" y="641"/>
                  </a:lnTo>
                  <a:lnTo>
                    <a:pt x="1252" y="701"/>
                  </a:lnTo>
                  <a:lnTo>
                    <a:pt x="1232" y="756"/>
                  </a:lnTo>
                  <a:lnTo>
                    <a:pt x="1205" y="809"/>
                  </a:lnTo>
                  <a:lnTo>
                    <a:pt x="1175" y="857"/>
                  </a:lnTo>
                  <a:lnTo>
                    <a:pt x="1140" y="901"/>
                  </a:lnTo>
                  <a:lnTo>
                    <a:pt x="1099" y="941"/>
                  </a:lnTo>
                  <a:lnTo>
                    <a:pt x="1054" y="976"/>
                  </a:lnTo>
                  <a:lnTo>
                    <a:pt x="1005" y="1006"/>
                  </a:lnTo>
                  <a:lnTo>
                    <a:pt x="951" y="1031"/>
                  </a:lnTo>
                  <a:lnTo>
                    <a:pt x="894" y="1051"/>
                  </a:lnTo>
                  <a:lnTo>
                    <a:pt x="831" y="1065"/>
                  </a:lnTo>
                  <a:lnTo>
                    <a:pt x="766" y="1074"/>
                  </a:lnTo>
                  <a:lnTo>
                    <a:pt x="696" y="1078"/>
                  </a:lnTo>
                  <a:lnTo>
                    <a:pt x="670" y="1078"/>
                  </a:lnTo>
                  <a:lnTo>
                    <a:pt x="637" y="1076"/>
                  </a:lnTo>
                  <a:lnTo>
                    <a:pt x="601" y="1074"/>
                  </a:lnTo>
                  <a:lnTo>
                    <a:pt x="561" y="1071"/>
                  </a:lnTo>
                  <a:lnTo>
                    <a:pt x="521" y="1068"/>
                  </a:lnTo>
                  <a:lnTo>
                    <a:pt x="521" y="1408"/>
                  </a:lnTo>
                  <a:lnTo>
                    <a:pt x="692" y="1447"/>
                  </a:lnTo>
                  <a:lnTo>
                    <a:pt x="692" y="1544"/>
                  </a:lnTo>
                  <a:lnTo>
                    <a:pt x="18" y="1544"/>
                  </a:lnTo>
                  <a:lnTo>
                    <a:pt x="18" y="1447"/>
                  </a:lnTo>
                  <a:lnTo>
                    <a:pt x="171" y="1408"/>
                  </a:lnTo>
                  <a:lnTo>
                    <a:pt x="171" y="229"/>
                  </a:lnTo>
                  <a:lnTo>
                    <a:pt x="0" y="229"/>
                  </a:lnTo>
                  <a:lnTo>
                    <a:pt x="0" y="128"/>
                  </a:lnTo>
                  <a:lnTo>
                    <a:pt x="413" y="3"/>
                  </a:lnTo>
                  <a:close/>
                  <a:moveTo>
                    <a:pt x="3711" y="0"/>
                  </a:moveTo>
                  <a:lnTo>
                    <a:pt x="3770" y="3"/>
                  </a:lnTo>
                  <a:lnTo>
                    <a:pt x="3825" y="9"/>
                  </a:lnTo>
                  <a:lnTo>
                    <a:pt x="3876" y="20"/>
                  </a:lnTo>
                  <a:lnTo>
                    <a:pt x="3923" y="34"/>
                  </a:lnTo>
                  <a:lnTo>
                    <a:pt x="3965" y="53"/>
                  </a:lnTo>
                  <a:lnTo>
                    <a:pt x="4004" y="75"/>
                  </a:lnTo>
                  <a:lnTo>
                    <a:pt x="4036" y="100"/>
                  </a:lnTo>
                  <a:lnTo>
                    <a:pt x="4064" y="129"/>
                  </a:lnTo>
                  <a:lnTo>
                    <a:pt x="4086" y="160"/>
                  </a:lnTo>
                  <a:lnTo>
                    <a:pt x="4103" y="194"/>
                  </a:lnTo>
                  <a:lnTo>
                    <a:pt x="4113" y="232"/>
                  </a:lnTo>
                  <a:lnTo>
                    <a:pt x="4117" y="271"/>
                  </a:lnTo>
                  <a:lnTo>
                    <a:pt x="4114" y="304"/>
                  </a:lnTo>
                  <a:lnTo>
                    <a:pt x="4105" y="334"/>
                  </a:lnTo>
                  <a:lnTo>
                    <a:pt x="4091" y="362"/>
                  </a:lnTo>
                  <a:lnTo>
                    <a:pt x="4074" y="387"/>
                  </a:lnTo>
                  <a:lnTo>
                    <a:pt x="4051" y="407"/>
                  </a:lnTo>
                  <a:lnTo>
                    <a:pt x="4025" y="423"/>
                  </a:lnTo>
                  <a:lnTo>
                    <a:pt x="3995" y="436"/>
                  </a:lnTo>
                  <a:lnTo>
                    <a:pt x="3961" y="443"/>
                  </a:lnTo>
                  <a:lnTo>
                    <a:pt x="3925" y="446"/>
                  </a:lnTo>
                  <a:lnTo>
                    <a:pt x="3891" y="444"/>
                  </a:lnTo>
                  <a:lnTo>
                    <a:pt x="3859" y="438"/>
                  </a:lnTo>
                  <a:lnTo>
                    <a:pt x="3826" y="428"/>
                  </a:lnTo>
                  <a:lnTo>
                    <a:pt x="3792" y="413"/>
                  </a:lnTo>
                  <a:lnTo>
                    <a:pt x="3757" y="394"/>
                  </a:lnTo>
                  <a:lnTo>
                    <a:pt x="3757" y="114"/>
                  </a:lnTo>
                  <a:lnTo>
                    <a:pt x="3711" y="125"/>
                  </a:lnTo>
                  <a:lnTo>
                    <a:pt x="3668" y="140"/>
                  </a:lnTo>
                  <a:lnTo>
                    <a:pt x="3631" y="162"/>
                  </a:lnTo>
                  <a:lnTo>
                    <a:pt x="3597" y="187"/>
                  </a:lnTo>
                  <a:lnTo>
                    <a:pt x="3568" y="218"/>
                  </a:lnTo>
                  <a:lnTo>
                    <a:pt x="3543" y="253"/>
                  </a:lnTo>
                  <a:lnTo>
                    <a:pt x="3523" y="294"/>
                  </a:lnTo>
                  <a:lnTo>
                    <a:pt x="3508" y="339"/>
                  </a:lnTo>
                  <a:lnTo>
                    <a:pt x="3497" y="391"/>
                  </a:lnTo>
                  <a:lnTo>
                    <a:pt x="3489" y="447"/>
                  </a:lnTo>
                  <a:lnTo>
                    <a:pt x="3487" y="507"/>
                  </a:lnTo>
                  <a:lnTo>
                    <a:pt x="3489" y="565"/>
                  </a:lnTo>
                  <a:lnTo>
                    <a:pt x="3497" y="617"/>
                  </a:lnTo>
                  <a:lnTo>
                    <a:pt x="3509" y="667"/>
                  </a:lnTo>
                  <a:lnTo>
                    <a:pt x="3526" y="712"/>
                  </a:lnTo>
                  <a:lnTo>
                    <a:pt x="3547" y="753"/>
                  </a:lnTo>
                  <a:lnTo>
                    <a:pt x="3571" y="790"/>
                  </a:lnTo>
                  <a:lnTo>
                    <a:pt x="3600" y="821"/>
                  </a:lnTo>
                  <a:lnTo>
                    <a:pt x="3632" y="847"/>
                  </a:lnTo>
                  <a:lnTo>
                    <a:pt x="3668" y="869"/>
                  </a:lnTo>
                  <a:lnTo>
                    <a:pt x="3707" y="885"/>
                  </a:lnTo>
                  <a:lnTo>
                    <a:pt x="3750" y="894"/>
                  </a:lnTo>
                  <a:lnTo>
                    <a:pt x="3795" y="897"/>
                  </a:lnTo>
                  <a:lnTo>
                    <a:pt x="3821" y="896"/>
                  </a:lnTo>
                  <a:lnTo>
                    <a:pt x="3847" y="894"/>
                  </a:lnTo>
                  <a:lnTo>
                    <a:pt x="3874" y="889"/>
                  </a:lnTo>
                  <a:lnTo>
                    <a:pt x="3901" y="881"/>
                  </a:lnTo>
                  <a:lnTo>
                    <a:pt x="3931" y="872"/>
                  </a:lnTo>
                  <a:lnTo>
                    <a:pt x="3964" y="861"/>
                  </a:lnTo>
                  <a:lnTo>
                    <a:pt x="3999" y="846"/>
                  </a:lnTo>
                  <a:lnTo>
                    <a:pt x="4036" y="830"/>
                  </a:lnTo>
                  <a:lnTo>
                    <a:pt x="4079" y="810"/>
                  </a:lnTo>
                  <a:lnTo>
                    <a:pt x="4127" y="787"/>
                  </a:lnTo>
                  <a:lnTo>
                    <a:pt x="4127" y="976"/>
                  </a:lnTo>
                  <a:lnTo>
                    <a:pt x="4069" y="1001"/>
                  </a:lnTo>
                  <a:lnTo>
                    <a:pt x="4016" y="1024"/>
                  </a:lnTo>
                  <a:lnTo>
                    <a:pt x="3966" y="1041"/>
                  </a:lnTo>
                  <a:lnTo>
                    <a:pt x="3919" y="1058"/>
                  </a:lnTo>
                  <a:lnTo>
                    <a:pt x="3874" y="1070"/>
                  </a:lnTo>
                  <a:lnTo>
                    <a:pt x="3830" y="1080"/>
                  </a:lnTo>
                  <a:lnTo>
                    <a:pt x="3786" y="1086"/>
                  </a:lnTo>
                  <a:lnTo>
                    <a:pt x="3742" y="1091"/>
                  </a:lnTo>
                  <a:lnTo>
                    <a:pt x="3697" y="1094"/>
                  </a:lnTo>
                  <a:lnTo>
                    <a:pt x="3651" y="1095"/>
                  </a:lnTo>
                  <a:lnTo>
                    <a:pt x="3588" y="1093"/>
                  </a:lnTo>
                  <a:lnTo>
                    <a:pt x="3530" y="1086"/>
                  </a:lnTo>
                  <a:lnTo>
                    <a:pt x="3476" y="1075"/>
                  </a:lnTo>
                  <a:lnTo>
                    <a:pt x="3426" y="1060"/>
                  </a:lnTo>
                  <a:lnTo>
                    <a:pt x="3378" y="1039"/>
                  </a:lnTo>
                  <a:lnTo>
                    <a:pt x="3334" y="1014"/>
                  </a:lnTo>
                  <a:lnTo>
                    <a:pt x="3294" y="984"/>
                  </a:lnTo>
                  <a:lnTo>
                    <a:pt x="3255" y="947"/>
                  </a:lnTo>
                  <a:lnTo>
                    <a:pt x="3219" y="907"/>
                  </a:lnTo>
                  <a:lnTo>
                    <a:pt x="3188" y="865"/>
                  </a:lnTo>
                  <a:lnTo>
                    <a:pt x="3162" y="820"/>
                  </a:lnTo>
                  <a:lnTo>
                    <a:pt x="3140" y="772"/>
                  </a:lnTo>
                  <a:lnTo>
                    <a:pt x="3124" y="722"/>
                  </a:lnTo>
                  <a:lnTo>
                    <a:pt x="3111" y="670"/>
                  </a:lnTo>
                  <a:lnTo>
                    <a:pt x="3104" y="616"/>
                  </a:lnTo>
                  <a:lnTo>
                    <a:pt x="3101" y="561"/>
                  </a:lnTo>
                  <a:lnTo>
                    <a:pt x="3105" y="494"/>
                  </a:lnTo>
                  <a:lnTo>
                    <a:pt x="3115" y="433"/>
                  </a:lnTo>
                  <a:lnTo>
                    <a:pt x="3130" y="373"/>
                  </a:lnTo>
                  <a:lnTo>
                    <a:pt x="3153" y="318"/>
                  </a:lnTo>
                  <a:lnTo>
                    <a:pt x="3179" y="267"/>
                  </a:lnTo>
                  <a:lnTo>
                    <a:pt x="3213" y="219"/>
                  </a:lnTo>
                  <a:lnTo>
                    <a:pt x="3250" y="175"/>
                  </a:lnTo>
                  <a:lnTo>
                    <a:pt x="3293" y="135"/>
                  </a:lnTo>
                  <a:lnTo>
                    <a:pt x="3341" y="102"/>
                  </a:lnTo>
                  <a:lnTo>
                    <a:pt x="3392" y="72"/>
                  </a:lnTo>
                  <a:lnTo>
                    <a:pt x="3448" y="47"/>
                  </a:lnTo>
                  <a:lnTo>
                    <a:pt x="3508" y="27"/>
                  </a:lnTo>
                  <a:lnTo>
                    <a:pt x="3573" y="12"/>
                  </a:lnTo>
                  <a:lnTo>
                    <a:pt x="3640" y="3"/>
                  </a:lnTo>
                  <a:lnTo>
                    <a:pt x="3711" y="0"/>
                  </a:lnTo>
                  <a:close/>
                  <a:moveTo>
                    <a:pt x="2910" y="0"/>
                  </a:moveTo>
                  <a:lnTo>
                    <a:pt x="2948" y="4"/>
                  </a:lnTo>
                  <a:lnTo>
                    <a:pt x="2983" y="14"/>
                  </a:lnTo>
                  <a:lnTo>
                    <a:pt x="3014" y="30"/>
                  </a:lnTo>
                  <a:lnTo>
                    <a:pt x="3040" y="52"/>
                  </a:lnTo>
                  <a:lnTo>
                    <a:pt x="3063" y="78"/>
                  </a:lnTo>
                  <a:lnTo>
                    <a:pt x="3079" y="109"/>
                  </a:lnTo>
                  <a:lnTo>
                    <a:pt x="3089" y="142"/>
                  </a:lnTo>
                  <a:lnTo>
                    <a:pt x="3093" y="178"/>
                  </a:lnTo>
                  <a:lnTo>
                    <a:pt x="3091" y="203"/>
                  </a:lnTo>
                  <a:lnTo>
                    <a:pt x="3088" y="227"/>
                  </a:lnTo>
                  <a:lnTo>
                    <a:pt x="3081" y="252"/>
                  </a:lnTo>
                  <a:lnTo>
                    <a:pt x="3071" y="277"/>
                  </a:lnTo>
                  <a:lnTo>
                    <a:pt x="3060" y="303"/>
                  </a:lnTo>
                  <a:lnTo>
                    <a:pt x="3044" y="331"/>
                  </a:lnTo>
                  <a:lnTo>
                    <a:pt x="3025" y="361"/>
                  </a:lnTo>
                  <a:lnTo>
                    <a:pt x="3004" y="393"/>
                  </a:lnTo>
                  <a:lnTo>
                    <a:pt x="2978" y="429"/>
                  </a:lnTo>
                  <a:lnTo>
                    <a:pt x="2948" y="468"/>
                  </a:lnTo>
                  <a:lnTo>
                    <a:pt x="2914" y="512"/>
                  </a:lnTo>
                  <a:lnTo>
                    <a:pt x="2876" y="561"/>
                  </a:lnTo>
                  <a:lnTo>
                    <a:pt x="2472" y="1078"/>
                  </a:lnTo>
                  <a:lnTo>
                    <a:pt x="2182" y="1078"/>
                  </a:lnTo>
                  <a:lnTo>
                    <a:pt x="2182" y="424"/>
                  </a:lnTo>
                  <a:lnTo>
                    <a:pt x="1784" y="1078"/>
                  </a:lnTo>
                  <a:lnTo>
                    <a:pt x="1518" y="1078"/>
                  </a:lnTo>
                  <a:lnTo>
                    <a:pt x="1518" y="234"/>
                  </a:lnTo>
                  <a:lnTo>
                    <a:pt x="1313" y="214"/>
                  </a:lnTo>
                  <a:lnTo>
                    <a:pt x="1313" y="118"/>
                  </a:lnTo>
                  <a:lnTo>
                    <a:pt x="1690" y="25"/>
                  </a:lnTo>
                  <a:lnTo>
                    <a:pt x="1832" y="25"/>
                  </a:lnTo>
                  <a:lnTo>
                    <a:pt x="1832" y="713"/>
                  </a:lnTo>
                  <a:lnTo>
                    <a:pt x="2247" y="25"/>
                  </a:lnTo>
                  <a:lnTo>
                    <a:pt x="2497" y="25"/>
                  </a:lnTo>
                  <a:lnTo>
                    <a:pt x="2497" y="822"/>
                  </a:lnTo>
                  <a:lnTo>
                    <a:pt x="2759" y="473"/>
                  </a:lnTo>
                  <a:lnTo>
                    <a:pt x="2759" y="62"/>
                  </a:lnTo>
                  <a:lnTo>
                    <a:pt x="2779" y="44"/>
                  </a:lnTo>
                  <a:lnTo>
                    <a:pt x="2806" y="27"/>
                  </a:lnTo>
                  <a:lnTo>
                    <a:pt x="2837" y="13"/>
                  </a:lnTo>
                  <a:lnTo>
                    <a:pt x="2872" y="4"/>
                  </a:lnTo>
                  <a:lnTo>
                    <a:pt x="29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noProof="0" dirty="0"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66753"/>
            <a:ext cx="8077200" cy="492443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33400" y="6490901"/>
            <a:ext cx="4800600" cy="138499"/>
          </a:xfrm>
        </p:spPr>
        <p:txBody>
          <a:bodyPr anchor="b"/>
          <a:lstStyle>
            <a:lvl1pPr>
              <a:defRPr sz="9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GB" noProof="0" smtClean="0"/>
              <a:t>Add legal and copyright disclaimers here.</a:t>
            </a:r>
            <a:endParaRPr lang="en-GB" noProof="0"/>
          </a:p>
        </p:txBody>
      </p:sp>
      <p:cxnSp>
        <p:nvCxnSpPr>
          <p:cNvPr id="7" name="Shape 6"/>
          <p:cNvCxnSpPr/>
          <p:nvPr/>
        </p:nvCxnSpPr>
        <p:spPr>
          <a:xfrm rot="5400000" flipH="1" flipV="1">
            <a:off x="4423800" y="-3433199"/>
            <a:ext cx="144000" cy="8229600"/>
          </a:xfrm>
          <a:prstGeom prst="bentConnector2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1" y="685800"/>
            <a:ext cx="8077201" cy="338554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2" y="1762131"/>
            <a:ext cx="8077199" cy="153888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77000"/>
            <a:ext cx="1527048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BD5762-3BDC-484D-9503-7EA6D5A9A8C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6324600"/>
            <a:ext cx="1524000" cy="1524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0352" y="6324600"/>
            <a:ext cx="5260848" cy="150876"/>
          </a:xfrm>
          <a:prstGeom prst="rect">
            <a:avLst/>
          </a:prstGeom>
        </p:spPr>
        <p:txBody>
          <a:bodyPr vert="horz" lIns="0" tIns="0" rIns="0" bIns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200" b="1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SzTx/>
        <a:buFontTx/>
        <a:buNone/>
        <a:tabLst/>
        <a:defRPr sz="16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342900" indent="-3429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Georgia" pitchFamily="18" charset="0"/>
        <a:buChar char="•"/>
        <a:defRPr sz="16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685800" indent="-3429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Georgia" pitchFamily="18" charset="0"/>
        <a:buChar char="-"/>
        <a:defRPr sz="16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1028700" indent="-3429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Georgia" pitchFamily="18" charset="0"/>
        <a:buChar char="◦"/>
        <a:defRPr sz="16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1371600" indent="-3429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Font typeface="Georgia" pitchFamily="18" charset="0"/>
        <a:buChar char="›"/>
        <a:defRPr sz="16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74320" marR="0" indent="-27432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900"/>
        </a:spcAft>
        <a:buClr>
          <a:schemeClr val="tx1"/>
        </a:buClr>
        <a:buSzPct val="100000"/>
        <a:buFont typeface="+mj-lt"/>
        <a:buAutoNum type="arabicPeriod"/>
        <a:tabLst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54864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SzPct val="100000"/>
        <a:buFont typeface="+mj-lt"/>
        <a:buAutoNum type="alpha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82296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SzPct val="100000"/>
        <a:buFont typeface="+mj-lt"/>
        <a:buAutoNum type="roman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-27432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itchFamily="34" charset="0"/>
        <a:buNone/>
        <a:defRPr sz="2000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90563"/>
            <a:ext cx="8077200" cy="677108"/>
          </a:xfrm>
        </p:spPr>
        <p:txBody>
          <a:bodyPr/>
          <a:lstStyle/>
          <a:p>
            <a:r>
              <a:rPr lang="bg-BG" dirty="0" smtClean="0"/>
              <a:t>СТРАТЕГИЯ ЗА ОДИТ ТЕСТ – ДЪРВО НА РЕШЕНИЯТА</a:t>
            </a:r>
            <a:endParaRPr lang="en-US" dirty="0" smtClean="0"/>
          </a:p>
        </p:txBody>
      </p:sp>
      <p:sp>
        <p:nvSpPr>
          <p:cNvPr id="179" name="Content Placeholder 178"/>
          <p:cNvSpPr>
            <a:spLocks noGrp="1"/>
          </p:cNvSpPr>
          <p:nvPr>
            <p:ph sz="quarter" idx="15"/>
          </p:nvPr>
        </p:nvSpPr>
        <p:spPr>
          <a:xfrm>
            <a:off x="0" y="5685002"/>
            <a:ext cx="9144000" cy="564257"/>
          </a:xfr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sz="700" dirty="0" smtClean="0">
                <a:latin typeface="+mn-lt"/>
              </a:rPr>
              <a:t>* </a:t>
            </a:r>
            <a:r>
              <a:rPr lang="bg-BG" sz="700" dirty="0" smtClean="0">
                <a:latin typeface="+mn-lt"/>
              </a:rPr>
              <a:t>НЕДОПУСТИМО Е САМО С ТЕСТВАНЕ НА КОНТРОЛНА СРЕДА И АНАЛИТИЧНИ ПРОЦЕДУРИ – ОБИКНОВЕНО Е НЕОБХОДИМО ДА СЕ ИЗВЪРШАТ ТЕСТОВЕ ПО СЪЩЕСТВО, ОСОБЕНО ПРИ СЪЩЕСТВЕН РИСК</a:t>
            </a:r>
            <a:r>
              <a:rPr lang="en-US" sz="700" dirty="0" smtClean="0">
                <a:latin typeface="+mn-lt"/>
              </a:rPr>
              <a:t>. </a:t>
            </a:r>
            <a:r>
              <a:rPr lang="bg-BG" sz="700" dirty="0" smtClean="0">
                <a:latin typeface="+mn-lt"/>
              </a:rPr>
              <a:t>АКО ПОДХОДЪТ КЪМ СЪЩЕСТВЕН РИСК Е САМО НА АНАЛИТИЧНИ ПРОЦЕДУРИ МОС 330 ИЗИСКВА ТЕСТОВЕ ПО СЪЩЕСТВО – НАПР. БАНКОВИ ПОТВЪРЖДЕНИЯ, БОРСОВИ КНИЖА, ВЗЕМАНИЯ, ДЪЛГОСРОЧЕН ДЪЛГ И МЗ.</a:t>
            </a:r>
            <a:endParaRPr lang="en-US" sz="700" dirty="0" smtClean="0">
              <a:latin typeface="+mn-lt"/>
            </a:endParaRPr>
          </a:p>
          <a:p>
            <a:pPr>
              <a:spcAft>
                <a:spcPts val="200"/>
              </a:spcAft>
            </a:pPr>
            <a:r>
              <a:rPr lang="en-US" sz="700" dirty="0" smtClean="0">
                <a:latin typeface="+mn-lt"/>
              </a:rPr>
              <a:t>** </a:t>
            </a:r>
            <a:r>
              <a:rPr lang="bg-BG" sz="700" dirty="0" smtClean="0">
                <a:latin typeface="+mn-lt"/>
              </a:rPr>
              <a:t>АНАЛИТИЧНИТЕ ПРОЦЕДУРИ РАБОТЯТ ПРИ ГОЛЕМИ ОБЕМИ И ПРЕДСКАЗУЕМОСТ И ПОВЕЧЕ В ОТЧЕТА ЗА ДОХОДИТЕ, ПО-МАЛКО В БАЛАНСА.</a:t>
            </a:r>
            <a:r>
              <a:rPr lang="en-US" sz="700" dirty="0" smtClean="0">
                <a:latin typeface="+mn-lt"/>
              </a:rPr>
              <a:t> </a:t>
            </a:r>
            <a:r>
              <a:rPr lang="bg-BG" sz="700" dirty="0" smtClean="0">
                <a:latin typeface="+mn-lt"/>
              </a:rPr>
              <a:t>АНАЛИТИЧНИ ПРОЦЕДУРИ ЗА ОЦЕНКА НА РИСКА И ПРИ ФИНАЛИЗИРАНЕ СЕ ПРАВЯТ ВИНАГИ</a:t>
            </a:r>
            <a:r>
              <a:rPr lang="en-US" sz="700" dirty="0" smtClean="0">
                <a:latin typeface="+mn-lt"/>
              </a:rPr>
              <a:t>.</a:t>
            </a:r>
            <a:endParaRPr lang="en-US" sz="700" dirty="0">
              <a:latin typeface="+mn-lt"/>
            </a:endParaRPr>
          </a:p>
        </p:txBody>
      </p:sp>
      <p:pic>
        <p:nvPicPr>
          <p:cNvPr id="44" name="Picture 12" descr="http://mezdra.bg/wp-content/uploads/2012/01/OPAK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4324" y="7990"/>
            <a:ext cx="1457248" cy="6448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4" descr="http://www.carlsbergbulgaria.bg/SiteCollectionImages/logo%20ESF_B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772" y="38101"/>
            <a:ext cx="914171" cy="7132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Rectangle 16"/>
          <p:cNvSpPr/>
          <p:nvPr/>
        </p:nvSpPr>
        <p:spPr>
          <a:xfrm>
            <a:off x="35496" y="6381328"/>
            <a:ext cx="735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i="1" kern="1200" cap="small" baseline="0" noProof="0" dirty="0" smtClean="0">
              <a:solidFill>
                <a:schemeClr val="accent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cxnSp>
        <p:nvCxnSpPr>
          <p:cNvPr id="47" name="Straight Connector 19"/>
          <p:cNvCxnSpPr/>
          <p:nvPr/>
        </p:nvCxnSpPr>
        <p:spPr>
          <a:xfrm>
            <a:off x="21110" y="6237312"/>
            <a:ext cx="905113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25"/>
          <p:cNvCxnSpPr/>
          <p:nvPr/>
        </p:nvCxnSpPr>
        <p:spPr>
          <a:xfrm>
            <a:off x="35496" y="6309320"/>
            <a:ext cx="9051138" cy="0"/>
          </a:xfrm>
          <a:prstGeom prst="line">
            <a:avLst/>
          </a:prstGeom>
          <a:ln>
            <a:solidFill>
              <a:srgbClr val="F6E508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9" name="Straight Connector 27"/>
          <p:cNvCxnSpPr/>
          <p:nvPr/>
        </p:nvCxnSpPr>
        <p:spPr>
          <a:xfrm>
            <a:off x="7452320" y="6165304"/>
            <a:ext cx="0" cy="590537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0"/>
          <p:cNvCxnSpPr/>
          <p:nvPr/>
        </p:nvCxnSpPr>
        <p:spPr>
          <a:xfrm>
            <a:off x="7394465" y="6021288"/>
            <a:ext cx="0" cy="669082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16" descr="http://www.europe.bg/upload/docs/logo_EU_B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14" y="7990"/>
            <a:ext cx="1022498" cy="688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150" y="1327832"/>
            <a:ext cx="8267700" cy="428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build="p"/>
    </p:bldLst>
  </p:timing>
</p:sld>
</file>

<file path=ppt/theme/theme1.xml><?xml version="1.0" encoding="utf-8"?>
<a:theme xmlns:a="http://schemas.openxmlformats.org/drawingml/2006/main" name="16 font_Presentation_Orang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tx2"/>
        </a:solidFill>
        <a:ln w="3175"/>
      </a:spPr>
      <a:bodyPr rtlCol="0" anchor="ctr"/>
      <a:lstStyle>
        <a:defPPr algn="ctr">
          <a:defRPr dirty="0" err="1" smtClean="0">
            <a:solidFill>
              <a:schemeClr val="bg1"/>
            </a:solidFill>
            <a:latin typeface="Georgia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indent="-274320">
          <a:spcAft>
            <a:spcPts val="900"/>
          </a:spcAft>
          <a:defRPr sz="2000" dirty="0" err="1" smtClean="0">
            <a:latin typeface="Georgia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16 font_Presentation_Orange</Template>
  <TotalTime>309</TotalTime>
  <Words>159</Words>
  <Application>Microsoft Office PowerPoint</Application>
  <PresentationFormat>Презентация на цял екран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2" baseType="lpstr">
      <vt:lpstr>16 font_Presentation_Orange</vt:lpstr>
      <vt:lpstr>СТРАТЕГИЯ ЗА ОДИТ ТЕСТ – ДЪРВО НА РЕШЕНИЯТА</vt:lpstr>
    </vt:vector>
  </TitlesOfParts>
  <Company>PricewaterhouseCoopers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presentation title goes here</dc:title>
  <dc:creator>diash360</dc:creator>
  <cp:lastModifiedBy>S</cp:lastModifiedBy>
  <cp:revision>96</cp:revision>
  <dcterms:created xsi:type="dcterms:W3CDTF">2012-02-20T15:42:51Z</dcterms:created>
  <dcterms:modified xsi:type="dcterms:W3CDTF">2014-03-12T11:12:49Z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B template version">
    <vt:lpwstr>6</vt:lpwstr>
  </property>
  <property fmtid="{D5CDD505-2E9C-101B-9397-08002B2CF9AE}" pid="3" name="TB template type">
    <vt:lpwstr>Onscreen</vt:lpwstr>
  </property>
  <property fmtid="{D5CDD505-2E9C-101B-9397-08002B2CF9AE}" pid="4" name="Template created by">
    <vt:lpwstr>PwC</vt:lpwstr>
  </property>
  <property fmtid="{D5CDD505-2E9C-101B-9397-08002B2CF9AE}" pid="5" name="Template version">
    <vt:lpwstr>5</vt:lpwstr>
  </property>
</Properties>
</file>